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9"/>
  </p:notesMasterIdLst>
  <p:sldIdLst>
    <p:sldId id="256" r:id="rId2"/>
    <p:sldId id="260" r:id="rId3"/>
    <p:sldId id="305" r:id="rId4"/>
    <p:sldId id="304" r:id="rId5"/>
    <p:sldId id="264" r:id="rId6"/>
    <p:sldId id="306" r:id="rId7"/>
    <p:sldId id="313" r:id="rId8"/>
    <p:sldId id="263" r:id="rId9"/>
    <p:sldId id="314" r:id="rId10"/>
    <p:sldId id="307" r:id="rId11"/>
    <p:sldId id="308" r:id="rId12"/>
    <p:sldId id="309" r:id="rId13"/>
    <p:sldId id="316" r:id="rId14"/>
    <p:sldId id="317" r:id="rId15"/>
    <p:sldId id="315" r:id="rId16"/>
    <p:sldId id="271" r:id="rId17"/>
    <p:sldId id="310" r:id="rId18"/>
    <p:sldId id="311" r:id="rId19"/>
    <p:sldId id="262" r:id="rId20"/>
    <p:sldId id="293" r:id="rId21"/>
    <p:sldId id="294" r:id="rId22"/>
    <p:sldId id="295" r:id="rId23"/>
    <p:sldId id="296" r:id="rId24"/>
    <p:sldId id="297" r:id="rId25"/>
    <p:sldId id="261" r:id="rId26"/>
    <p:sldId id="312" r:id="rId27"/>
    <p:sldId id="259" r:id="rId28"/>
  </p:sldIdLst>
  <p:sldSz cx="9144000" cy="5143500" type="screen16x9"/>
  <p:notesSz cx="6858000" cy="9144000"/>
  <p:embeddedFontLst>
    <p:embeddedFont>
      <p:font typeface="Archivo Black" panose="020B0604020202020204" charset="0"/>
      <p:regular r:id="rId30"/>
    </p:embeddedFont>
    <p:embeddedFont>
      <p:font typeface="Fira Sans Extra Condensed" panose="020B0503050000020004" pitchFamily="34" charset="0"/>
      <p:regular r:id="rId31"/>
      <p:bold r:id="rId32"/>
    </p:embeddedFont>
    <p:embeddedFont>
      <p:font typeface="Lato Black" panose="020F0502020204030203" pitchFamily="34" charset="0"/>
      <p:bold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ubik" panose="020B0604020202020204" charset="-79"/>
      <p:regular r:id="rId39"/>
      <p:bold r:id="rId40"/>
      <p:italic r:id="rId41"/>
      <p:boldItalic r:id="rId42"/>
    </p:embeddedFont>
    <p:embeddedFont>
      <p:font typeface="Ubuntu" panose="020B0504030602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4E13"/>
    <a:srgbClr val="F4A1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1EBB9C-EC17-4B7E-A766-B9DB4689DC95}">
  <a:tblStyle styleId="{301EBB9C-EC17-4B7E-A766-B9DB4689DC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acb117cdfc_0_7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acb117cdfc_0_7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72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acb117cdfc_0_7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acb117cdfc_0_7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ac68432524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ac68432524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ac68432524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ac68432524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acb117cdfc_0_7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acb117cdfc_0_7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534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ad0c354585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ad0c354585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acb117cdfc_0_7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acb117cdfc_0_7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66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10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900" y="1022325"/>
            <a:ext cx="33147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3900" y="3331800"/>
            <a:ext cx="3314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7769179">
            <a:off x="426527" y="4408388"/>
            <a:ext cx="573382" cy="585540"/>
            <a:chOff x="1260150" y="238125"/>
            <a:chExt cx="5092325" cy="5200300"/>
          </a:xfrm>
        </p:grpSpPr>
        <p:sp>
          <p:nvSpPr>
            <p:cNvPr id="13" name="Google Shape;13;p2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359075" y="253800"/>
            <a:ext cx="708300" cy="7083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5929775" y="4889700"/>
            <a:ext cx="25389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5400000">
            <a:off x="-442200" y="2833775"/>
            <a:ext cx="11382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4108375" y="0"/>
            <a:ext cx="11382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87575" y="140975"/>
            <a:ext cx="293700" cy="2937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253800" y="1253125"/>
            <a:ext cx="212700" cy="2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 rot="7771460">
            <a:off x="8919667" y="2404478"/>
            <a:ext cx="332070" cy="339111"/>
            <a:chOff x="1260150" y="238125"/>
            <a:chExt cx="5092325" cy="5200300"/>
          </a:xfrm>
        </p:grpSpPr>
        <p:sp>
          <p:nvSpPr>
            <p:cNvPr id="30" name="Google Shape;30;p2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3852475" y="411550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2"/>
          <p:cNvGrpSpPr/>
          <p:nvPr/>
        </p:nvGrpSpPr>
        <p:grpSpPr>
          <a:xfrm>
            <a:off x="4405950" y="4797450"/>
            <a:ext cx="332100" cy="136701"/>
            <a:chOff x="4168850" y="4797450"/>
            <a:chExt cx="332100" cy="136701"/>
          </a:xfrm>
        </p:grpSpPr>
        <p:sp>
          <p:nvSpPr>
            <p:cNvPr id="42" name="Google Shape;42;p2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9"/>
          <p:cNvGrpSpPr/>
          <p:nvPr/>
        </p:nvGrpSpPr>
        <p:grpSpPr>
          <a:xfrm rot="3030821" flipH="1">
            <a:off x="421129" y="149572"/>
            <a:ext cx="573382" cy="585540"/>
            <a:chOff x="1260150" y="238125"/>
            <a:chExt cx="5092325" cy="5200300"/>
          </a:xfrm>
        </p:grpSpPr>
        <p:sp>
          <p:nvSpPr>
            <p:cNvPr id="1107" name="Google Shape;1107;p29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9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9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9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9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9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9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9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29"/>
          <p:cNvSpPr/>
          <p:nvPr/>
        </p:nvSpPr>
        <p:spPr>
          <a:xfrm rot="10800000" flipH="1">
            <a:off x="353678" y="4181400"/>
            <a:ext cx="708300" cy="7083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29"/>
          <p:cNvSpPr/>
          <p:nvPr/>
        </p:nvSpPr>
        <p:spPr>
          <a:xfrm rot="10800000" flipH="1">
            <a:off x="5924378" y="0"/>
            <a:ext cx="25389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29"/>
          <p:cNvSpPr/>
          <p:nvPr/>
        </p:nvSpPr>
        <p:spPr>
          <a:xfrm rot="5400000" flipH="1">
            <a:off x="-447597" y="2055925"/>
            <a:ext cx="11382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29"/>
          <p:cNvSpPr/>
          <p:nvPr/>
        </p:nvSpPr>
        <p:spPr>
          <a:xfrm flipH="1">
            <a:off x="4102978" y="4889700"/>
            <a:ext cx="11382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9"/>
          <p:cNvSpPr/>
          <p:nvPr/>
        </p:nvSpPr>
        <p:spPr>
          <a:xfrm rot="10800000" flipH="1">
            <a:off x="8282178" y="4708825"/>
            <a:ext cx="293700" cy="2937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9"/>
          <p:cNvSpPr/>
          <p:nvPr/>
        </p:nvSpPr>
        <p:spPr>
          <a:xfrm rot="10800000" flipH="1">
            <a:off x="248403" y="3677675"/>
            <a:ext cx="212700" cy="2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9"/>
          <p:cNvGrpSpPr/>
          <p:nvPr/>
        </p:nvGrpSpPr>
        <p:grpSpPr>
          <a:xfrm rot="3028540" flipH="1">
            <a:off x="7094995" y="3828036"/>
            <a:ext cx="332070" cy="339111"/>
            <a:chOff x="1260150" y="238125"/>
            <a:chExt cx="5092325" cy="5200300"/>
          </a:xfrm>
        </p:grpSpPr>
        <p:sp>
          <p:nvSpPr>
            <p:cNvPr id="1124" name="Google Shape;1124;p29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29"/>
          <p:cNvSpPr/>
          <p:nvPr/>
        </p:nvSpPr>
        <p:spPr>
          <a:xfrm rot="10800000" flipH="1">
            <a:off x="8514328" y="398813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29"/>
          <p:cNvGrpSpPr/>
          <p:nvPr/>
        </p:nvGrpSpPr>
        <p:grpSpPr>
          <a:xfrm rot="10800000" flipH="1">
            <a:off x="4400553" y="209349"/>
            <a:ext cx="332100" cy="136701"/>
            <a:chOff x="4168850" y="4797450"/>
            <a:chExt cx="332100" cy="136701"/>
          </a:xfrm>
        </p:grpSpPr>
        <p:sp>
          <p:nvSpPr>
            <p:cNvPr id="1136" name="Google Shape;1136;p29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2" name="Google Shape;1142;p29"/>
          <p:cNvSpPr/>
          <p:nvPr/>
        </p:nvSpPr>
        <p:spPr>
          <a:xfrm rot="10800000" flipH="1">
            <a:off x="8068403" y="1009575"/>
            <a:ext cx="708300" cy="7083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3" name="Google Shape;1143;p29"/>
          <p:cNvGrpSpPr/>
          <p:nvPr/>
        </p:nvGrpSpPr>
        <p:grpSpPr>
          <a:xfrm rot="3030821" flipH="1">
            <a:off x="8665681" y="2178576"/>
            <a:ext cx="1146765" cy="1171080"/>
            <a:chOff x="1260150" y="238125"/>
            <a:chExt cx="5092325" cy="5200300"/>
          </a:xfrm>
        </p:grpSpPr>
        <p:sp>
          <p:nvSpPr>
            <p:cNvPr id="1144" name="Google Shape;1144;p29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9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9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29"/>
          <p:cNvSpPr/>
          <p:nvPr/>
        </p:nvSpPr>
        <p:spPr>
          <a:xfrm rot="10800000" flipH="1">
            <a:off x="1829564" y="1279275"/>
            <a:ext cx="438600" cy="4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ONE_COLUMN_TEXT_2"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0"/>
          <p:cNvSpPr txBox="1">
            <a:spLocks noGrp="1"/>
          </p:cNvSpPr>
          <p:nvPr>
            <p:ph type="subTitle" idx="1"/>
          </p:nvPr>
        </p:nvSpPr>
        <p:spPr>
          <a:xfrm>
            <a:off x="1052850" y="1677625"/>
            <a:ext cx="7038300" cy="24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3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30"/>
          <p:cNvSpPr/>
          <p:nvPr/>
        </p:nvSpPr>
        <p:spPr>
          <a:xfrm rot="-5400000">
            <a:off x="-477416" y="455425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0"/>
          <p:cNvSpPr/>
          <p:nvPr/>
        </p:nvSpPr>
        <p:spPr>
          <a:xfrm>
            <a:off x="7958321" y="4889700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0"/>
          <p:cNvSpPr/>
          <p:nvPr/>
        </p:nvSpPr>
        <p:spPr>
          <a:xfrm>
            <a:off x="372234" y="362075"/>
            <a:ext cx="332100" cy="3321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30"/>
          <p:cNvSpPr/>
          <p:nvPr/>
        </p:nvSpPr>
        <p:spPr>
          <a:xfrm>
            <a:off x="4325659" y="4701775"/>
            <a:ext cx="474900" cy="4749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2" name="Google Shape;1162;p30"/>
          <p:cNvGrpSpPr/>
          <p:nvPr/>
        </p:nvGrpSpPr>
        <p:grpSpPr>
          <a:xfrm rot="7769179">
            <a:off x="8265323" y="289551"/>
            <a:ext cx="573382" cy="585540"/>
            <a:chOff x="1260150" y="238125"/>
            <a:chExt cx="5092325" cy="5200300"/>
          </a:xfrm>
        </p:grpSpPr>
        <p:sp>
          <p:nvSpPr>
            <p:cNvPr id="1163" name="Google Shape;1163;p30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30"/>
          <p:cNvGrpSpPr/>
          <p:nvPr/>
        </p:nvGrpSpPr>
        <p:grpSpPr>
          <a:xfrm rot="7767342">
            <a:off x="231155" y="4281047"/>
            <a:ext cx="395057" cy="402301"/>
            <a:chOff x="1260150" y="238125"/>
            <a:chExt cx="5092325" cy="5200300"/>
          </a:xfrm>
        </p:grpSpPr>
        <p:sp>
          <p:nvSpPr>
            <p:cNvPr id="1174" name="Google Shape;1174;p30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4" name="Google Shape;1184;p30"/>
          <p:cNvSpPr/>
          <p:nvPr/>
        </p:nvSpPr>
        <p:spPr>
          <a:xfrm>
            <a:off x="615859" y="4759488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0"/>
          <p:cNvSpPr/>
          <p:nvPr/>
        </p:nvSpPr>
        <p:spPr>
          <a:xfrm>
            <a:off x="8916060" y="853572"/>
            <a:ext cx="118800" cy="1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0"/>
          <p:cNvSpPr/>
          <p:nvPr/>
        </p:nvSpPr>
        <p:spPr>
          <a:xfrm>
            <a:off x="64476" y="1361700"/>
            <a:ext cx="118800" cy="1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7" name="Google Shape;1187;p30"/>
          <p:cNvGrpSpPr/>
          <p:nvPr/>
        </p:nvGrpSpPr>
        <p:grpSpPr>
          <a:xfrm flipH="1">
            <a:off x="7436865" y="4947363"/>
            <a:ext cx="332100" cy="136701"/>
            <a:chOff x="4168850" y="4797450"/>
            <a:chExt cx="332100" cy="136701"/>
          </a:xfrm>
        </p:grpSpPr>
        <p:sp>
          <p:nvSpPr>
            <p:cNvPr id="1188" name="Google Shape;1188;p30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" name="Google Shape;1194;p30"/>
          <p:cNvGrpSpPr/>
          <p:nvPr/>
        </p:nvGrpSpPr>
        <p:grpSpPr>
          <a:xfrm rot="-5400000" flipH="1">
            <a:off x="4388865" y="222963"/>
            <a:ext cx="332100" cy="136701"/>
            <a:chOff x="4168850" y="4797450"/>
            <a:chExt cx="332100" cy="136701"/>
          </a:xfrm>
        </p:grpSpPr>
        <p:sp>
          <p:nvSpPr>
            <p:cNvPr id="1195" name="Google Shape;1195;p30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2346450" y="2603850"/>
            <a:ext cx="4435200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240750" y="3329925"/>
            <a:ext cx="26625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3670050" y="1359075"/>
            <a:ext cx="1803900" cy="10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2" name="Google Shape;52;p3"/>
          <p:cNvGrpSpPr/>
          <p:nvPr/>
        </p:nvGrpSpPr>
        <p:grpSpPr>
          <a:xfrm rot="-7769179" flipH="1">
            <a:off x="8160321" y="4408388"/>
            <a:ext cx="573382" cy="585540"/>
            <a:chOff x="1260150" y="238125"/>
            <a:chExt cx="5092325" cy="5200300"/>
          </a:xfrm>
        </p:grpSpPr>
        <p:sp>
          <p:nvSpPr>
            <p:cNvPr id="53" name="Google Shape;53;p3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3"/>
          <p:cNvSpPr/>
          <p:nvPr/>
        </p:nvSpPr>
        <p:spPr>
          <a:xfrm flipH="1">
            <a:off x="8092855" y="253800"/>
            <a:ext cx="708300" cy="7083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691555" y="4889700"/>
            <a:ext cx="25389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rot="-5400000" flipH="1">
            <a:off x="8464230" y="2833775"/>
            <a:ext cx="11382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rot="10800000" flipH="1">
            <a:off x="3913655" y="0"/>
            <a:ext cx="11382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578955" y="140975"/>
            <a:ext cx="293700" cy="2937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8693730" y="1253125"/>
            <a:ext cx="212700" cy="2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3"/>
          <p:cNvGrpSpPr/>
          <p:nvPr/>
        </p:nvGrpSpPr>
        <p:grpSpPr>
          <a:xfrm rot="-7771460" flipH="1">
            <a:off x="1727768" y="976353"/>
            <a:ext cx="332070" cy="339111"/>
            <a:chOff x="1260150" y="238125"/>
            <a:chExt cx="5092325" cy="5200300"/>
          </a:xfrm>
        </p:grpSpPr>
        <p:sp>
          <p:nvSpPr>
            <p:cNvPr id="70" name="Google Shape;70;p3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3"/>
          <p:cNvSpPr/>
          <p:nvPr/>
        </p:nvSpPr>
        <p:spPr>
          <a:xfrm flipH="1">
            <a:off x="384605" y="4488788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 flipH="1">
            <a:off x="4422180" y="4797450"/>
            <a:ext cx="332100" cy="136701"/>
            <a:chOff x="4168850" y="4797450"/>
            <a:chExt cx="332100" cy="136701"/>
          </a:xfrm>
        </p:grpSpPr>
        <p:sp>
          <p:nvSpPr>
            <p:cNvPr id="82" name="Google Shape;82;p3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3"/>
          <p:cNvSpPr/>
          <p:nvPr/>
        </p:nvSpPr>
        <p:spPr>
          <a:xfrm flipH="1">
            <a:off x="378130" y="3425625"/>
            <a:ext cx="708300" cy="7083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3"/>
          <p:cNvGrpSpPr/>
          <p:nvPr/>
        </p:nvGrpSpPr>
        <p:grpSpPr>
          <a:xfrm rot="-7769179" flipH="1">
            <a:off x="-657613" y="1793843"/>
            <a:ext cx="1146765" cy="1171080"/>
            <a:chOff x="1260150" y="238125"/>
            <a:chExt cx="5092325" cy="5200300"/>
          </a:xfrm>
        </p:grpSpPr>
        <p:sp>
          <p:nvSpPr>
            <p:cNvPr id="90" name="Google Shape;90;p3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3"/>
          <p:cNvSpPr/>
          <p:nvPr/>
        </p:nvSpPr>
        <p:spPr>
          <a:xfrm flipH="1">
            <a:off x="6886669" y="926600"/>
            <a:ext cx="438600" cy="4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 rot="5400000">
            <a:off x="-466800" y="466800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"/>
          <p:cNvSpPr/>
          <p:nvPr/>
        </p:nvSpPr>
        <p:spPr>
          <a:xfrm>
            <a:off x="7956600" y="139550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"/>
          <p:cNvSpPr/>
          <p:nvPr/>
        </p:nvSpPr>
        <p:spPr>
          <a:xfrm>
            <a:off x="4405950" y="4691150"/>
            <a:ext cx="332100" cy="3321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8906550" y="3877775"/>
            <a:ext cx="474900" cy="4749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6"/>
          <p:cNvGrpSpPr/>
          <p:nvPr/>
        </p:nvGrpSpPr>
        <p:grpSpPr>
          <a:xfrm rot="7769179">
            <a:off x="834789" y="206576"/>
            <a:ext cx="573382" cy="585540"/>
            <a:chOff x="1260150" y="238125"/>
            <a:chExt cx="5092325" cy="5200300"/>
          </a:xfrm>
        </p:grpSpPr>
        <p:sp>
          <p:nvSpPr>
            <p:cNvPr id="166" name="Google Shape;166;p6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6"/>
          <p:cNvGrpSpPr/>
          <p:nvPr/>
        </p:nvGrpSpPr>
        <p:grpSpPr>
          <a:xfrm rot="7767307">
            <a:off x="8201591" y="4783307"/>
            <a:ext cx="458368" cy="466553"/>
            <a:chOff x="1260150" y="238125"/>
            <a:chExt cx="5092325" cy="5200300"/>
          </a:xfrm>
        </p:grpSpPr>
        <p:sp>
          <p:nvSpPr>
            <p:cNvPr id="177" name="Google Shape;177;p6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6"/>
          <p:cNvSpPr/>
          <p:nvPr/>
        </p:nvSpPr>
        <p:spPr>
          <a:xfrm>
            <a:off x="8812250" y="539500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"/>
          <p:cNvSpPr/>
          <p:nvPr/>
        </p:nvSpPr>
        <p:spPr>
          <a:xfrm>
            <a:off x="8537651" y="835590"/>
            <a:ext cx="118800" cy="1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6"/>
          <p:cNvSpPr/>
          <p:nvPr/>
        </p:nvSpPr>
        <p:spPr>
          <a:xfrm>
            <a:off x="5018525" y="5015550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6"/>
          <p:cNvGrpSpPr/>
          <p:nvPr/>
        </p:nvGrpSpPr>
        <p:grpSpPr>
          <a:xfrm rot="5400000">
            <a:off x="8833740" y="3145621"/>
            <a:ext cx="332100" cy="136701"/>
            <a:chOff x="4168850" y="4797450"/>
            <a:chExt cx="332100" cy="136701"/>
          </a:xfrm>
        </p:grpSpPr>
        <p:sp>
          <p:nvSpPr>
            <p:cNvPr id="191" name="Google Shape;191;p6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"/>
          <p:cNvSpPr/>
          <p:nvPr/>
        </p:nvSpPr>
        <p:spPr>
          <a:xfrm>
            <a:off x="0" y="412600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9"/>
          <p:cNvSpPr/>
          <p:nvPr/>
        </p:nvSpPr>
        <p:spPr>
          <a:xfrm>
            <a:off x="7956600" y="4710275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9"/>
          <p:cNvSpPr/>
          <p:nvPr/>
        </p:nvSpPr>
        <p:spPr>
          <a:xfrm>
            <a:off x="4405950" y="767500"/>
            <a:ext cx="332100" cy="3321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"/>
          <p:cNvSpPr/>
          <p:nvPr/>
        </p:nvSpPr>
        <p:spPr>
          <a:xfrm>
            <a:off x="8633156" y="3936575"/>
            <a:ext cx="474900" cy="4749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9"/>
          <p:cNvGrpSpPr/>
          <p:nvPr/>
        </p:nvGrpSpPr>
        <p:grpSpPr>
          <a:xfrm rot="7769179">
            <a:off x="2509977" y="254201"/>
            <a:ext cx="573382" cy="585540"/>
            <a:chOff x="1260150" y="238125"/>
            <a:chExt cx="5092325" cy="5200300"/>
          </a:xfrm>
        </p:grpSpPr>
        <p:sp>
          <p:nvSpPr>
            <p:cNvPr id="279" name="Google Shape;279;p9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9"/>
          <p:cNvGrpSpPr/>
          <p:nvPr/>
        </p:nvGrpSpPr>
        <p:grpSpPr>
          <a:xfrm rot="7767307">
            <a:off x="168916" y="4049882"/>
            <a:ext cx="458368" cy="466553"/>
            <a:chOff x="1260150" y="238125"/>
            <a:chExt cx="5092325" cy="5200300"/>
          </a:xfrm>
        </p:grpSpPr>
        <p:sp>
          <p:nvSpPr>
            <p:cNvPr id="290" name="Google Shape;290;p9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9"/>
          <p:cNvSpPr/>
          <p:nvPr/>
        </p:nvSpPr>
        <p:spPr>
          <a:xfrm>
            <a:off x="8302825" y="182950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9"/>
          <p:cNvSpPr/>
          <p:nvPr/>
        </p:nvSpPr>
        <p:spPr>
          <a:xfrm>
            <a:off x="7804226" y="4987240"/>
            <a:ext cx="118800" cy="1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9"/>
          <p:cNvSpPr/>
          <p:nvPr/>
        </p:nvSpPr>
        <p:spPr>
          <a:xfrm>
            <a:off x="713225" y="4352675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9"/>
          <p:cNvGrpSpPr/>
          <p:nvPr/>
        </p:nvGrpSpPr>
        <p:grpSpPr>
          <a:xfrm rot="5400000">
            <a:off x="4414140" y="4822021"/>
            <a:ext cx="332100" cy="136701"/>
            <a:chOff x="4168850" y="4797450"/>
            <a:chExt cx="332100" cy="136701"/>
          </a:xfrm>
        </p:grpSpPr>
        <p:sp>
          <p:nvSpPr>
            <p:cNvPr id="304" name="Google Shape;304;p9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9"/>
          <p:cNvSpPr/>
          <p:nvPr/>
        </p:nvSpPr>
        <p:spPr>
          <a:xfrm>
            <a:off x="4611125" y="0"/>
            <a:ext cx="2571600" cy="54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"/>
          <p:cNvSpPr txBox="1">
            <a:spLocks noGrp="1"/>
          </p:cNvSpPr>
          <p:nvPr>
            <p:ph type="title"/>
          </p:nvPr>
        </p:nvSpPr>
        <p:spPr>
          <a:xfrm>
            <a:off x="624750" y="1959006"/>
            <a:ext cx="3504900" cy="5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12" name="Google Shape;312;p9"/>
          <p:cNvSpPr txBox="1">
            <a:spLocks noGrp="1"/>
          </p:cNvSpPr>
          <p:nvPr>
            <p:ph type="subTitle" idx="1"/>
          </p:nvPr>
        </p:nvSpPr>
        <p:spPr>
          <a:xfrm>
            <a:off x="624750" y="2495475"/>
            <a:ext cx="3094200" cy="11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4"/>
          <p:cNvSpPr/>
          <p:nvPr/>
        </p:nvSpPr>
        <p:spPr>
          <a:xfrm rot="5400000" flipH="1">
            <a:off x="8425121" y="455425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4"/>
          <p:cNvSpPr/>
          <p:nvPr/>
        </p:nvSpPr>
        <p:spPr>
          <a:xfrm flipH="1">
            <a:off x="-10616" y="4889700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4"/>
          <p:cNvSpPr/>
          <p:nvPr/>
        </p:nvSpPr>
        <p:spPr>
          <a:xfrm flipH="1">
            <a:off x="8430771" y="362075"/>
            <a:ext cx="332100" cy="3321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4"/>
          <p:cNvSpPr/>
          <p:nvPr/>
        </p:nvSpPr>
        <p:spPr>
          <a:xfrm flipH="1">
            <a:off x="4334546" y="4701775"/>
            <a:ext cx="474900" cy="4749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14"/>
          <p:cNvGrpSpPr/>
          <p:nvPr/>
        </p:nvGrpSpPr>
        <p:grpSpPr>
          <a:xfrm rot="-7769179" flipH="1">
            <a:off x="296400" y="289551"/>
            <a:ext cx="573382" cy="585540"/>
            <a:chOff x="1260150" y="238125"/>
            <a:chExt cx="5092325" cy="5200300"/>
          </a:xfrm>
        </p:grpSpPr>
        <p:sp>
          <p:nvSpPr>
            <p:cNvPr id="457" name="Google Shape;457;p14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14"/>
          <p:cNvGrpSpPr/>
          <p:nvPr/>
        </p:nvGrpSpPr>
        <p:grpSpPr>
          <a:xfrm rot="-7767342" flipH="1">
            <a:off x="8508893" y="4281047"/>
            <a:ext cx="395057" cy="402301"/>
            <a:chOff x="1260150" y="238125"/>
            <a:chExt cx="5092325" cy="5200300"/>
          </a:xfrm>
        </p:grpSpPr>
        <p:sp>
          <p:nvSpPr>
            <p:cNvPr id="468" name="Google Shape;468;p14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14"/>
          <p:cNvSpPr/>
          <p:nvPr/>
        </p:nvSpPr>
        <p:spPr>
          <a:xfrm flipH="1">
            <a:off x="8263346" y="4759488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4"/>
          <p:cNvSpPr/>
          <p:nvPr/>
        </p:nvSpPr>
        <p:spPr>
          <a:xfrm flipH="1">
            <a:off x="100245" y="853572"/>
            <a:ext cx="118800" cy="1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4"/>
          <p:cNvSpPr/>
          <p:nvPr/>
        </p:nvSpPr>
        <p:spPr>
          <a:xfrm flipH="1">
            <a:off x="8951829" y="1361700"/>
            <a:ext cx="118800" cy="1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4"/>
          <p:cNvGrpSpPr/>
          <p:nvPr/>
        </p:nvGrpSpPr>
        <p:grpSpPr>
          <a:xfrm>
            <a:off x="1366140" y="4947363"/>
            <a:ext cx="332100" cy="136701"/>
            <a:chOff x="4168850" y="4797450"/>
            <a:chExt cx="332100" cy="136701"/>
          </a:xfrm>
        </p:grpSpPr>
        <p:sp>
          <p:nvSpPr>
            <p:cNvPr id="482" name="Google Shape;482;p14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14"/>
          <p:cNvGrpSpPr/>
          <p:nvPr/>
        </p:nvGrpSpPr>
        <p:grpSpPr>
          <a:xfrm rot="5400000">
            <a:off x="4414140" y="222963"/>
            <a:ext cx="332100" cy="136701"/>
            <a:chOff x="4168850" y="4797450"/>
            <a:chExt cx="332100" cy="136701"/>
          </a:xfrm>
        </p:grpSpPr>
        <p:sp>
          <p:nvSpPr>
            <p:cNvPr id="489" name="Google Shape;489;p14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14"/>
          <p:cNvSpPr txBox="1">
            <a:spLocks noGrp="1"/>
          </p:cNvSpPr>
          <p:nvPr>
            <p:ph type="subTitle" idx="1"/>
          </p:nvPr>
        </p:nvSpPr>
        <p:spPr>
          <a:xfrm>
            <a:off x="741106" y="25798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96" name="Google Shape;496;p14"/>
          <p:cNvSpPr txBox="1">
            <a:spLocks noGrp="1"/>
          </p:cNvSpPr>
          <p:nvPr>
            <p:ph type="subTitle" idx="2"/>
          </p:nvPr>
        </p:nvSpPr>
        <p:spPr>
          <a:xfrm>
            <a:off x="711706" y="3076600"/>
            <a:ext cx="24873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4"/>
          <p:cNvSpPr txBox="1">
            <a:spLocks noGrp="1"/>
          </p:cNvSpPr>
          <p:nvPr>
            <p:ph type="subTitle" idx="3"/>
          </p:nvPr>
        </p:nvSpPr>
        <p:spPr>
          <a:xfrm>
            <a:off x="3353537" y="25798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98" name="Google Shape;498;p14"/>
          <p:cNvSpPr txBox="1">
            <a:spLocks noGrp="1"/>
          </p:cNvSpPr>
          <p:nvPr>
            <p:ph type="subTitle" idx="4"/>
          </p:nvPr>
        </p:nvSpPr>
        <p:spPr>
          <a:xfrm>
            <a:off x="3324137" y="3076600"/>
            <a:ext cx="24873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4"/>
          <p:cNvSpPr txBox="1">
            <a:spLocks noGrp="1"/>
          </p:cNvSpPr>
          <p:nvPr>
            <p:ph type="subTitle" idx="5"/>
          </p:nvPr>
        </p:nvSpPr>
        <p:spPr>
          <a:xfrm>
            <a:off x="5967068" y="25798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Lato Black"/>
              <a:buNone/>
              <a:defRPr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00" name="Google Shape;500;p14"/>
          <p:cNvSpPr txBox="1">
            <a:spLocks noGrp="1"/>
          </p:cNvSpPr>
          <p:nvPr>
            <p:ph type="subTitle" idx="6"/>
          </p:nvPr>
        </p:nvSpPr>
        <p:spPr>
          <a:xfrm>
            <a:off x="5944994" y="3076600"/>
            <a:ext cx="24873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4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0"/>
          <p:cNvSpPr/>
          <p:nvPr/>
        </p:nvSpPr>
        <p:spPr>
          <a:xfrm rot="5400000" flipH="1">
            <a:off x="8425121" y="455425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0"/>
          <p:cNvSpPr/>
          <p:nvPr/>
        </p:nvSpPr>
        <p:spPr>
          <a:xfrm flipH="1">
            <a:off x="-10616" y="4889700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0"/>
          <p:cNvSpPr/>
          <p:nvPr/>
        </p:nvSpPr>
        <p:spPr>
          <a:xfrm flipH="1">
            <a:off x="8430771" y="362075"/>
            <a:ext cx="332100" cy="3321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0"/>
          <p:cNvSpPr/>
          <p:nvPr/>
        </p:nvSpPr>
        <p:spPr>
          <a:xfrm flipH="1">
            <a:off x="4334546" y="4701775"/>
            <a:ext cx="474900" cy="4749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" name="Google Shape;727;p20"/>
          <p:cNvGrpSpPr/>
          <p:nvPr/>
        </p:nvGrpSpPr>
        <p:grpSpPr>
          <a:xfrm rot="-7769179" flipH="1">
            <a:off x="296400" y="289551"/>
            <a:ext cx="573382" cy="585540"/>
            <a:chOff x="1260150" y="238125"/>
            <a:chExt cx="5092325" cy="5200300"/>
          </a:xfrm>
        </p:grpSpPr>
        <p:sp>
          <p:nvSpPr>
            <p:cNvPr id="728" name="Google Shape;728;p20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20"/>
          <p:cNvGrpSpPr/>
          <p:nvPr/>
        </p:nvGrpSpPr>
        <p:grpSpPr>
          <a:xfrm rot="-7767342" flipH="1">
            <a:off x="8508893" y="4281047"/>
            <a:ext cx="395057" cy="402301"/>
            <a:chOff x="1260150" y="238125"/>
            <a:chExt cx="5092325" cy="5200300"/>
          </a:xfrm>
        </p:grpSpPr>
        <p:sp>
          <p:nvSpPr>
            <p:cNvPr id="739" name="Google Shape;739;p20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0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20"/>
          <p:cNvSpPr/>
          <p:nvPr/>
        </p:nvSpPr>
        <p:spPr>
          <a:xfrm flipH="1">
            <a:off x="8263346" y="4759488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0"/>
          <p:cNvSpPr/>
          <p:nvPr/>
        </p:nvSpPr>
        <p:spPr>
          <a:xfrm flipH="1">
            <a:off x="100245" y="853572"/>
            <a:ext cx="118800" cy="1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0"/>
          <p:cNvSpPr/>
          <p:nvPr/>
        </p:nvSpPr>
        <p:spPr>
          <a:xfrm flipH="1">
            <a:off x="8951829" y="1361700"/>
            <a:ext cx="118800" cy="1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2" name="Google Shape;752;p20"/>
          <p:cNvGrpSpPr/>
          <p:nvPr/>
        </p:nvGrpSpPr>
        <p:grpSpPr>
          <a:xfrm>
            <a:off x="1366140" y="4947363"/>
            <a:ext cx="332100" cy="136701"/>
            <a:chOff x="4168850" y="4797450"/>
            <a:chExt cx="332100" cy="136701"/>
          </a:xfrm>
        </p:grpSpPr>
        <p:sp>
          <p:nvSpPr>
            <p:cNvPr id="753" name="Google Shape;753;p20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20"/>
          <p:cNvGrpSpPr/>
          <p:nvPr/>
        </p:nvGrpSpPr>
        <p:grpSpPr>
          <a:xfrm rot="5400000">
            <a:off x="4414140" y="222963"/>
            <a:ext cx="332100" cy="136701"/>
            <a:chOff x="4168850" y="4797450"/>
            <a:chExt cx="332100" cy="136701"/>
          </a:xfrm>
        </p:grpSpPr>
        <p:sp>
          <p:nvSpPr>
            <p:cNvPr id="760" name="Google Shape;760;p20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6" name="Google Shape;766;p20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7"/>
          <p:cNvSpPr/>
          <p:nvPr/>
        </p:nvSpPr>
        <p:spPr>
          <a:xfrm rot="-5400000">
            <a:off x="-7375" y="466800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27"/>
          <p:cNvSpPr/>
          <p:nvPr/>
        </p:nvSpPr>
        <p:spPr>
          <a:xfrm rot="-5400000">
            <a:off x="7957200" y="4422900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27"/>
          <p:cNvGrpSpPr/>
          <p:nvPr/>
        </p:nvGrpSpPr>
        <p:grpSpPr>
          <a:xfrm>
            <a:off x="4405950" y="2740050"/>
            <a:ext cx="332100" cy="136701"/>
            <a:chOff x="4168850" y="4797450"/>
            <a:chExt cx="332100" cy="136701"/>
          </a:xfrm>
        </p:grpSpPr>
        <p:sp>
          <p:nvSpPr>
            <p:cNvPr id="1037" name="Google Shape;1037;p27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27"/>
          <p:cNvSpPr/>
          <p:nvPr/>
        </p:nvSpPr>
        <p:spPr>
          <a:xfrm>
            <a:off x="842275" y="373450"/>
            <a:ext cx="332100" cy="3321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27"/>
          <p:cNvSpPr/>
          <p:nvPr/>
        </p:nvSpPr>
        <p:spPr>
          <a:xfrm>
            <a:off x="8193325" y="2511450"/>
            <a:ext cx="474900" cy="4749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27"/>
          <p:cNvGrpSpPr/>
          <p:nvPr/>
        </p:nvGrpSpPr>
        <p:grpSpPr>
          <a:xfrm rot="7769179">
            <a:off x="8144089" y="289551"/>
            <a:ext cx="573382" cy="585540"/>
            <a:chOff x="1260150" y="238125"/>
            <a:chExt cx="5092325" cy="5200300"/>
          </a:xfrm>
        </p:grpSpPr>
        <p:sp>
          <p:nvSpPr>
            <p:cNvPr id="1046" name="Google Shape;1046;p27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7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7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7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7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7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7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27"/>
          <p:cNvGrpSpPr/>
          <p:nvPr/>
        </p:nvGrpSpPr>
        <p:grpSpPr>
          <a:xfrm rot="7767342">
            <a:off x="-197529" y="2873785"/>
            <a:ext cx="395057" cy="402301"/>
            <a:chOff x="1260150" y="238125"/>
            <a:chExt cx="5092325" cy="5200300"/>
          </a:xfrm>
        </p:grpSpPr>
        <p:sp>
          <p:nvSpPr>
            <p:cNvPr id="1057" name="Google Shape;1057;p27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7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7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7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7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7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7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7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27"/>
          <p:cNvSpPr/>
          <p:nvPr/>
        </p:nvSpPr>
        <p:spPr>
          <a:xfrm>
            <a:off x="203525" y="2443800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8"/>
          <p:cNvSpPr/>
          <p:nvPr/>
        </p:nvSpPr>
        <p:spPr>
          <a:xfrm flipH="1">
            <a:off x="7956600" y="412600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28"/>
          <p:cNvSpPr/>
          <p:nvPr/>
        </p:nvSpPr>
        <p:spPr>
          <a:xfrm flipH="1">
            <a:off x="0" y="4481675"/>
            <a:ext cx="1187400" cy="25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28"/>
          <p:cNvSpPr/>
          <p:nvPr/>
        </p:nvSpPr>
        <p:spPr>
          <a:xfrm flipH="1">
            <a:off x="4405950" y="767500"/>
            <a:ext cx="332100" cy="3321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28"/>
          <p:cNvSpPr/>
          <p:nvPr/>
        </p:nvSpPr>
        <p:spPr>
          <a:xfrm flipH="1">
            <a:off x="52325" y="3936575"/>
            <a:ext cx="474900" cy="4749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28"/>
          <p:cNvGrpSpPr/>
          <p:nvPr/>
        </p:nvGrpSpPr>
        <p:grpSpPr>
          <a:xfrm rot="-7769179" flipH="1">
            <a:off x="885178" y="847276"/>
            <a:ext cx="573382" cy="585540"/>
            <a:chOff x="1260150" y="238125"/>
            <a:chExt cx="5092325" cy="5200300"/>
          </a:xfrm>
        </p:grpSpPr>
        <p:sp>
          <p:nvSpPr>
            <p:cNvPr id="1074" name="Google Shape;1074;p28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28"/>
          <p:cNvGrpSpPr/>
          <p:nvPr/>
        </p:nvGrpSpPr>
        <p:grpSpPr>
          <a:xfrm rot="-7767307" flipH="1">
            <a:off x="8516715" y="4049882"/>
            <a:ext cx="458368" cy="466553"/>
            <a:chOff x="1260150" y="238125"/>
            <a:chExt cx="5092325" cy="5200300"/>
          </a:xfrm>
        </p:grpSpPr>
        <p:sp>
          <p:nvSpPr>
            <p:cNvPr id="1085" name="Google Shape;1085;p28"/>
            <p:cNvSpPr/>
            <p:nvPr/>
          </p:nvSpPr>
          <p:spPr>
            <a:xfrm>
              <a:off x="1260150" y="985025"/>
              <a:ext cx="739525" cy="2580950"/>
            </a:xfrm>
            <a:custGeom>
              <a:avLst/>
              <a:gdLst/>
              <a:ahLst/>
              <a:cxnLst/>
              <a:rect l="l" t="t" r="r" b="b"/>
              <a:pathLst>
                <a:path w="29581" h="103238" extrusionOk="0">
                  <a:moveTo>
                    <a:pt x="29581" y="1"/>
                  </a:moveTo>
                  <a:cubicBezTo>
                    <a:pt x="26741" y="2722"/>
                    <a:pt x="24138" y="5621"/>
                    <a:pt x="21653" y="8697"/>
                  </a:cubicBezTo>
                  <a:lnTo>
                    <a:pt x="0" y="91819"/>
                  </a:lnTo>
                  <a:cubicBezTo>
                    <a:pt x="651" y="95665"/>
                    <a:pt x="1538" y="99510"/>
                    <a:pt x="2662" y="103237"/>
                  </a:cubicBezTo>
                  <a:lnTo>
                    <a:pt x="2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1560375" y="523575"/>
              <a:ext cx="1078250" cy="3758250"/>
            </a:xfrm>
            <a:custGeom>
              <a:avLst/>
              <a:gdLst/>
              <a:ahLst/>
              <a:cxnLst/>
              <a:rect l="l" t="t" r="r" b="b"/>
              <a:pathLst>
                <a:path w="43130" h="150330" extrusionOk="0">
                  <a:moveTo>
                    <a:pt x="43129" y="0"/>
                  </a:moveTo>
                  <a:lnTo>
                    <a:pt x="43129" y="0"/>
                  </a:lnTo>
                  <a:cubicBezTo>
                    <a:pt x="40881" y="1124"/>
                    <a:pt x="38692" y="2367"/>
                    <a:pt x="36503" y="3668"/>
                  </a:cubicBezTo>
                  <a:lnTo>
                    <a:pt x="1" y="143881"/>
                  </a:lnTo>
                  <a:cubicBezTo>
                    <a:pt x="1302" y="146070"/>
                    <a:pt x="2604" y="148200"/>
                    <a:pt x="4024" y="150330"/>
                  </a:cubicBezTo>
                  <a:lnTo>
                    <a:pt x="431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1946400" y="309100"/>
              <a:ext cx="1267575" cy="4440100"/>
            </a:xfrm>
            <a:custGeom>
              <a:avLst/>
              <a:gdLst/>
              <a:ahLst/>
              <a:cxnLst/>
              <a:rect l="l" t="t" r="r" b="b"/>
              <a:pathLst>
                <a:path w="50703" h="177604" extrusionOk="0">
                  <a:moveTo>
                    <a:pt x="50702" y="1"/>
                  </a:moveTo>
                  <a:lnTo>
                    <a:pt x="50702" y="1"/>
                  </a:lnTo>
                  <a:cubicBezTo>
                    <a:pt x="48691" y="533"/>
                    <a:pt x="46620" y="1066"/>
                    <a:pt x="44608" y="1657"/>
                  </a:cubicBezTo>
                  <a:lnTo>
                    <a:pt x="1" y="173166"/>
                  </a:lnTo>
                  <a:cubicBezTo>
                    <a:pt x="1480" y="174705"/>
                    <a:pt x="2959" y="176184"/>
                    <a:pt x="4497" y="177604"/>
                  </a:cubicBezTo>
                  <a:lnTo>
                    <a:pt x="50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2372375" y="238125"/>
              <a:ext cx="1379950" cy="4836475"/>
            </a:xfrm>
            <a:custGeom>
              <a:avLst/>
              <a:gdLst/>
              <a:ahLst/>
              <a:cxnLst/>
              <a:rect l="l" t="t" r="r" b="b"/>
              <a:pathLst>
                <a:path w="55198" h="193459" extrusionOk="0">
                  <a:moveTo>
                    <a:pt x="55198" y="0"/>
                  </a:moveTo>
                  <a:cubicBezTo>
                    <a:pt x="53305" y="59"/>
                    <a:pt x="51411" y="177"/>
                    <a:pt x="49459" y="296"/>
                  </a:cubicBezTo>
                  <a:lnTo>
                    <a:pt x="0" y="190382"/>
                  </a:lnTo>
                  <a:cubicBezTo>
                    <a:pt x="1598" y="191447"/>
                    <a:pt x="3195" y="192452"/>
                    <a:pt x="4851" y="193458"/>
                  </a:cubicBezTo>
                  <a:lnTo>
                    <a:pt x="551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2829400" y="255850"/>
              <a:ext cx="1433200" cy="5033200"/>
            </a:xfrm>
            <a:custGeom>
              <a:avLst/>
              <a:gdLst/>
              <a:ahLst/>
              <a:cxnLst/>
              <a:rect l="l" t="t" r="r" b="b"/>
              <a:pathLst>
                <a:path w="57328" h="201328" extrusionOk="0">
                  <a:moveTo>
                    <a:pt x="51885" y="1"/>
                  </a:moveTo>
                  <a:lnTo>
                    <a:pt x="0" y="199375"/>
                  </a:lnTo>
                  <a:cubicBezTo>
                    <a:pt x="1657" y="200085"/>
                    <a:pt x="3372" y="200736"/>
                    <a:pt x="5147" y="201327"/>
                  </a:cubicBezTo>
                  <a:lnTo>
                    <a:pt x="57327" y="770"/>
                  </a:lnTo>
                  <a:cubicBezTo>
                    <a:pt x="55493" y="474"/>
                    <a:pt x="53719" y="178"/>
                    <a:pt x="5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3311550" y="362350"/>
              <a:ext cx="1436175" cy="5049450"/>
            </a:xfrm>
            <a:custGeom>
              <a:avLst/>
              <a:gdLst/>
              <a:ahLst/>
              <a:cxnLst/>
              <a:rect l="l" t="t" r="r" b="b"/>
              <a:pathLst>
                <a:path w="57447" h="201978" extrusionOk="0">
                  <a:moveTo>
                    <a:pt x="52299" y="1"/>
                  </a:moveTo>
                  <a:lnTo>
                    <a:pt x="1" y="201031"/>
                  </a:lnTo>
                  <a:cubicBezTo>
                    <a:pt x="1835" y="201386"/>
                    <a:pt x="3610" y="201682"/>
                    <a:pt x="5384" y="201978"/>
                  </a:cubicBezTo>
                  <a:lnTo>
                    <a:pt x="57446" y="1835"/>
                  </a:lnTo>
                  <a:cubicBezTo>
                    <a:pt x="55790" y="1184"/>
                    <a:pt x="54015" y="533"/>
                    <a:pt x="52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3817375" y="563500"/>
              <a:ext cx="1391800" cy="4874925"/>
            </a:xfrm>
            <a:custGeom>
              <a:avLst/>
              <a:gdLst/>
              <a:ahLst/>
              <a:cxnLst/>
              <a:rect l="l" t="t" r="r" b="b"/>
              <a:pathLst>
                <a:path w="55672" h="194997" extrusionOk="0">
                  <a:moveTo>
                    <a:pt x="50761" y="1"/>
                  </a:moveTo>
                  <a:lnTo>
                    <a:pt x="1" y="194997"/>
                  </a:lnTo>
                  <a:cubicBezTo>
                    <a:pt x="1894" y="194997"/>
                    <a:pt x="3787" y="194997"/>
                    <a:pt x="5680" y="194878"/>
                  </a:cubicBezTo>
                  <a:lnTo>
                    <a:pt x="55672" y="2899"/>
                  </a:lnTo>
                  <a:cubicBezTo>
                    <a:pt x="54015" y="1894"/>
                    <a:pt x="52418" y="947"/>
                    <a:pt x="50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4351325" y="872625"/>
              <a:ext cx="1288250" cy="4512550"/>
            </a:xfrm>
            <a:custGeom>
              <a:avLst/>
              <a:gdLst/>
              <a:ahLst/>
              <a:cxnLst/>
              <a:rect l="l" t="t" r="r" b="b"/>
              <a:pathLst>
                <a:path w="51530" h="180502" extrusionOk="0">
                  <a:moveTo>
                    <a:pt x="46974" y="0"/>
                  </a:moveTo>
                  <a:lnTo>
                    <a:pt x="0" y="180502"/>
                  </a:lnTo>
                  <a:cubicBezTo>
                    <a:pt x="2012" y="180029"/>
                    <a:pt x="4023" y="179555"/>
                    <a:pt x="6034" y="179023"/>
                  </a:cubicBezTo>
                  <a:lnTo>
                    <a:pt x="51529" y="4142"/>
                  </a:lnTo>
                  <a:cubicBezTo>
                    <a:pt x="50050" y="2722"/>
                    <a:pt x="48512" y="1302"/>
                    <a:pt x="469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4920750" y="1314850"/>
              <a:ext cx="1112250" cy="3881025"/>
            </a:xfrm>
            <a:custGeom>
              <a:avLst/>
              <a:gdLst/>
              <a:ahLst/>
              <a:cxnLst/>
              <a:rect l="l" t="t" r="r" b="b"/>
              <a:pathLst>
                <a:path w="44490" h="155241" extrusionOk="0">
                  <a:moveTo>
                    <a:pt x="40407" y="1"/>
                  </a:moveTo>
                  <a:lnTo>
                    <a:pt x="0" y="155240"/>
                  </a:lnTo>
                  <a:cubicBezTo>
                    <a:pt x="2189" y="154175"/>
                    <a:pt x="4378" y="153111"/>
                    <a:pt x="6508" y="151927"/>
                  </a:cubicBezTo>
                  <a:lnTo>
                    <a:pt x="44489" y="6035"/>
                  </a:lnTo>
                  <a:cubicBezTo>
                    <a:pt x="43188" y="3964"/>
                    <a:pt x="41827" y="1953"/>
                    <a:pt x="40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5546375" y="1978950"/>
              <a:ext cx="806100" cy="2805750"/>
            </a:xfrm>
            <a:custGeom>
              <a:avLst/>
              <a:gdLst/>
              <a:ahLst/>
              <a:cxnLst/>
              <a:rect l="l" t="t" r="r" b="b"/>
              <a:pathLst>
                <a:path w="32244" h="112230" extrusionOk="0">
                  <a:moveTo>
                    <a:pt x="29226" y="0"/>
                  </a:moveTo>
                  <a:lnTo>
                    <a:pt x="0" y="112229"/>
                  </a:lnTo>
                  <a:cubicBezTo>
                    <a:pt x="2663" y="109922"/>
                    <a:pt x="5207" y="107437"/>
                    <a:pt x="7632" y="104834"/>
                  </a:cubicBezTo>
                  <a:lnTo>
                    <a:pt x="32243" y="10176"/>
                  </a:lnTo>
                  <a:cubicBezTo>
                    <a:pt x="31415" y="6744"/>
                    <a:pt x="30409" y="3313"/>
                    <a:pt x="29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5" name="Google Shape;1095;p28"/>
          <p:cNvSpPr/>
          <p:nvPr/>
        </p:nvSpPr>
        <p:spPr>
          <a:xfrm flipH="1">
            <a:off x="585275" y="411550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28"/>
          <p:cNvSpPr/>
          <p:nvPr/>
        </p:nvSpPr>
        <p:spPr>
          <a:xfrm flipH="1">
            <a:off x="1220974" y="4911040"/>
            <a:ext cx="118800" cy="1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28"/>
          <p:cNvSpPr/>
          <p:nvPr/>
        </p:nvSpPr>
        <p:spPr>
          <a:xfrm flipH="1">
            <a:off x="8174875" y="4352675"/>
            <a:ext cx="255900" cy="25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8" name="Google Shape;1098;p28"/>
          <p:cNvGrpSpPr/>
          <p:nvPr/>
        </p:nvGrpSpPr>
        <p:grpSpPr>
          <a:xfrm flipH="1">
            <a:off x="7445760" y="478621"/>
            <a:ext cx="332100" cy="136701"/>
            <a:chOff x="4168850" y="4797450"/>
            <a:chExt cx="332100" cy="136701"/>
          </a:xfrm>
        </p:grpSpPr>
        <p:sp>
          <p:nvSpPr>
            <p:cNvPr id="1099" name="Google Shape;1099;p28"/>
            <p:cNvSpPr/>
            <p:nvPr/>
          </p:nvSpPr>
          <p:spPr>
            <a:xfrm>
              <a:off x="41688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43212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4473650" y="479745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41688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>
              <a:off x="43212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4473650" y="4906851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Char char="●"/>
              <a:defRPr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Char char="○"/>
              <a:defRPr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Char char="■"/>
              <a:defRPr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Char char="●"/>
              <a:defRPr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Char char="○"/>
              <a:defRPr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Char char="■"/>
              <a:defRPr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Char char="●"/>
              <a:defRPr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Char char="○"/>
              <a:defRPr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ubik"/>
              <a:buChar char="■"/>
              <a:defRPr sz="16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60" r:id="rId6"/>
    <p:sldLayoutId id="2147483666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33"/>
          <p:cNvSpPr txBox="1">
            <a:spLocks noGrp="1"/>
          </p:cNvSpPr>
          <p:nvPr>
            <p:ph type="ctrTitle"/>
          </p:nvPr>
        </p:nvSpPr>
        <p:spPr>
          <a:xfrm>
            <a:off x="997389" y="1165891"/>
            <a:ext cx="38481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/>
              <a:t>Plant Disease Detection and </a:t>
            </a:r>
            <a:br>
              <a:rPr lang="en-US" sz="3400" dirty="0"/>
            </a:br>
            <a:r>
              <a:rPr lang="en-US" sz="3400" dirty="0"/>
              <a:t>Classification</a:t>
            </a:r>
            <a:br>
              <a:rPr lang="en-US" sz="3400" dirty="0"/>
            </a:br>
            <a:r>
              <a:rPr lang="en-US" sz="3400" dirty="0"/>
              <a:t>using CNN</a:t>
            </a:r>
            <a:endParaRPr sz="3400" dirty="0"/>
          </a:p>
        </p:txBody>
      </p:sp>
      <p:sp>
        <p:nvSpPr>
          <p:cNvPr id="1210" name="Google Shape;1210;p33"/>
          <p:cNvSpPr txBox="1">
            <a:spLocks noGrp="1"/>
          </p:cNvSpPr>
          <p:nvPr>
            <p:ph type="subTitle" idx="1"/>
          </p:nvPr>
        </p:nvSpPr>
        <p:spPr>
          <a:xfrm>
            <a:off x="4947040" y="3940917"/>
            <a:ext cx="2145562" cy="11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ARUN – C0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SATWIKA- A6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GNANESHWAR- B1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DEVISREE- 88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2" name="Google Shape;1212;p33"/>
          <p:cNvSpPr/>
          <p:nvPr/>
        </p:nvSpPr>
        <p:spPr>
          <a:xfrm>
            <a:off x="8825100" y="2845450"/>
            <a:ext cx="118800" cy="1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7C1E5-CB57-89E2-8F9E-1525F51F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00" y="856113"/>
            <a:ext cx="4572000" cy="2562046"/>
          </a:xfrm>
          <a:prstGeom prst="rect">
            <a:avLst/>
          </a:prstGeom>
        </p:spPr>
      </p:pic>
      <p:sp>
        <p:nvSpPr>
          <p:cNvPr id="6" name="Google Shape;1210;p33">
            <a:extLst>
              <a:ext uri="{FF2B5EF4-FFF2-40B4-BE49-F238E27FC236}">
                <a16:creationId xmlns:a16="http://schemas.microsoft.com/office/drawing/2014/main" id="{D2B95610-C1D0-EB2C-113A-0A2C585469C7}"/>
              </a:ext>
            </a:extLst>
          </p:cNvPr>
          <p:cNvSpPr txBox="1">
            <a:spLocks/>
          </p:cNvSpPr>
          <p:nvPr/>
        </p:nvSpPr>
        <p:spPr>
          <a:xfrm>
            <a:off x="2809188" y="3168487"/>
            <a:ext cx="3768800" cy="11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3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sz="1800" dirty="0"/>
              <a:t>Presented by</a:t>
            </a:r>
            <a:endParaRPr lang="en-IN" sz="1800" dirty="0"/>
          </a:p>
        </p:txBody>
      </p:sp>
      <p:sp>
        <p:nvSpPr>
          <p:cNvPr id="3" name="Google Shape;1210;p33">
            <a:extLst>
              <a:ext uri="{FF2B5EF4-FFF2-40B4-BE49-F238E27FC236}">
                <a16:creationId xmlns:a16="http://schemas.microsoft.com/office/drawing/2014/main" id="{F745D7A8-C2FF-381C-1DB2-83DEF6C542A0}"/>
              </a:ext>
            </a:extLst>
          </p:cNvPr>
          <p:cNvSpPr txBox="1">
            <a:spLocks/>
          </p:cNvSpPr>
          <p:nvPr/>
        </p:nvSpPr>
        <p:spPr>
          <a:xfrm>
            <a:off x="849664" y="3554702"/>
            <a:ext cx="3919048" cy="11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3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sz="28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 algn="l"/>
            <a:r>
              <a:rPr lang="en-US" sz="1800" dirty="0"/>
              <a:t>Internal Guide</a:t>
            </a:r>
          </a:p>
          <a:p>
            <a:pPr marL="0" indent="0" algn="l"/>
            <a:r>
              <a:rPr lang="en-IN" sz="1800" dirty="0"/>
              <a:t>Mr. M. Prashanth</a:t>
            </a:r>
            <a:endParaRPr lang="en-IN" sz="2800" dirty="0"/>
          </a:p>
          <a:p>
            <a:pPr marL="0" indent="0" algn="l"/>
            <a:endParaRPr lang="en-I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7"/>
          <p:cNvSpPr txBox="1">
            <a:spLocks noGrp="1"/>
          </p:cNvSpPr>
          <p:nvPr>
            <p:ph type="title"/>
          </p:nvPr>
        </p:nvSpPr>
        <p:spPr>
          <a:xfrm>
            <a:off x="1858253" y="2146650"/>
            <a:ext cx="5805658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Architecture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95987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A002-B02D-1799-824C-853A02B5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794F4-8A67-26DA-8868-CF480BBE5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1405579"/>
            <a:ext cx="79343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7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C47B-4F05-23A2-6052-67BBA3F4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9" y="234875"/>
            <a:ext cx="7717500" cy="572700"/>
          </a:xfrm>
        </p:spPr>
        <p:txBody>
          <a:bodyPr/>
          <a:lstStyle/>
          <a:p>
            <a:r>
              <a:rPr lang="en-US" dirty="0"/>
              <a:t>UML Diagrams – </a:t>
            </a:r>
            <a:r>
              <a:rPr lang="en-US" sz="2400" dirty="0"/>
              <a:t>Use Case Diagram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E651E-56B6-8E6B-3EFD-7E8A4EA6A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10" y="1012297"/>
            <a:ext cx="4239377" cy="361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EE77A-3504-E61D-7872-37A66703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09509"/>
            <a:ext cx="7717500" cy="572700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BBBF2-0D77-1254-4441-02A4BBD0C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83" y="916945"/>
            <a:ext cx="7166519" cy="37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40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DDFD-10D5-6251-DC0A-48A3BA71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73252"/>
            <a:ext cx="7717500" cy="572700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DE142-942B-1FD3-ABA7-491AABA1D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982" y="995539"/>
            <a:ext cx="6254036" cy="35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0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B495-9089-70B5-96B5-9B053698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</a:t>
            </a:r>
          </a:p>
        </p:txBody>
      </p:sp>
      <p:sp>
        <p:nvSpPr>
          <p:cNvPr id="3" name="Google Shape;1479;p48">
            <a:extLst>
              <a:ext uri="{FF2B5EF4-FFF2-40B4-BE49-F238E27FC236}">
                <a16:creationId xmlns:a16="http://schemas.microsoft.com/office/drawing/2014/main" id="{1D9CC527-3CEE-B3BB-2F48-0F18EFAAC263}"/>
              </a:ext>
            </a:extLst>
          </p:cNvPr>
          <p:cNvSpPr txBox="1">
            <a:spLocks/>
          </p:cNvSpPr>
          <p:nvPr/>
        </p:nvSpPr>
        <p:spPr>
          <a:xfrm>
            <a:off x="1136488" y="1512818"/>
            <a:ext cx="6871023" cy="2981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Rubik" panose="020B0604020202020204" charset="-79"/>
                <a:cs typeface="Rubik" panose="020B0604020202020204" charset="-79"/>
              </a:rPr>
              <a:t>1. Data set gathering </a:t>
            </a:r>
          </a:p>
          <a:p>
            <a:r>
              <a:rPr lang="en-US" sz="2000" dirty="0">
                <a:latin typeface="Rubik" panose="020B0604020202020204" charset="-79"/>
                <a:cs typeface="Rubik" panose="020B0604020202020204" charset="-79"/>
              </a:rPr>
              <a:t>2. Image pre-processing</a:t>
            </a:r>
          </a:p>
          <a:p>
            <a:r>
              <a:rPr lang="en-US" sz="2000" dirty="0">
                <a:latin typeface="Rubik" panose="020B0604020202020204" charset="-79"/>
                <a:cs typeface="Rubik" panose="020B0604020202020204" charset="-79"/>
              </a:rPr>
              <a:t>	a. Reshaping &amp; Resizing</a:t>
            </a:r>
          </a:p>
          <a:p>
            <a:r>
              <a:rPr lang="en-US" sz="2000" dirty="0">
                <a:latin typeface="Rubik" panose="020B0604020202020204" charset="-79"/>
                <a:cs typeface="Rubik" panose="020B0604020202020204" charset="-79"/>
              </a:rPr>
              <a:t>	b. Conversion of image to image array</a:t>
            </a:r>
          </a:p>
          <a:p>
            <a:r>
              <a:rPr lang="en-US" sz="2000" dirty="0">
                <a:latin typeface="Rubik" panose="020B0604020202020204" charset="-79"/>
                <a:cs typeface="Rubik" panose="020B0604020202020204" charset="-79"/>
              </a:rPr>
              <a:t>	c. Gray scale conversion</a:t>
            </a:r>
          </a:p>
          <a:p>
            <a:r>
              <a:rPr lang="en-US" sz="2000" dirty="0">
                <a:latin typeface="Rubik" panose="020B0604020202020204" charset="-79"/>
                <a:cs typeface="Rubik" panose="020B0604020202020204" charset="-79"/>
              </a:rPr>
              <a:t>	d. Image augmentation</a:t>
            </a:r>
          </a:p>
          <a:p>
            <a:r>
              <a:rPr lang="en-US" sz="2000" dirty="0">
                <a:latin typeface="Rubik" panose="020B0604020202020204" charset="-79"/>
                <a:cs typeface="Rubik" panose="020B0604020202020204" charset="-79"/>
              </a:rPr>
              <a:t>3. Model building % Classification</a:t>
            </a:r>
          </a:p>
          <a:p>
            <a:r>
              <a:rPr lang="en-US" sz="2000" dirty="0">
                <a:latin typeface="Rubik" panose="020B0604020202020204" charset="-79"/>
                <a:cs typeface="Rubik" panose="020B0604020202020204" charset="-79"/>
              </a:rPr>
              <a:t>4. Model training &amp; Validation</a:t>
            </a:r>
          </a:p>
          <a:p>
            <a:r>
              <a:rPr lang="en-US" sz="2000" dirty="0">
                <a:latin typeface="Rubik" panose="020B0604020202020204" charset="-79"/>
                <a:cs typeface="Rubik" panose="020B0604020202020204" charset="-79"/>
              </a:rPr>
              <a:t>5. Deployment</a:t>
            </a:r>
          </a:p>
        </p:txBody>
      </p:sp>
    </p:spTree>
    <p:extLst>
      <p:ext uri="{BB962C8B-B14F-4D97-AF65-F5344CB8AC3E}">
        <p14:creationId xmlns:p14="http://schemas.microsoft.com/office/powerpoint/2010/main" val="20364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48"/>
          <p:cNvSpPr txBox="1">
            <a:spLocks noGrp="1"/>
          </p:cNvSpPr>
          <p:nvPr>
            <p:ph type="subTitle" idx="1"/>
          </p:nvPr>
        </p:nvSpPr>
        <p:spPr>
          <a:xfrm>
            <a:off x="1129601" y="1335334"/>
            <a:ext cx="3124200" cy="56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Software Requirements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78" name="Google Shape;1478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Google Shape;1479;p48">
            <a:extLst>
              <a:ext uri="{FF2B5EF4-FFF2-40B4-BE49-F238E27FC236}">
                <a16:creationId xmlns:a16="http://schemas.microsoft.com/office/drawing/2014/main" id="{67C7487D-C5C1-C1E9-6916-F1749187AF9B}"/>
              </a:ext>
            </a:extLst>
          </p:cNvPr>
          <p:cNvSpPr txBox="1">
            <a:spLocks/>
          </p:cNvSpPr>
          <p:nvPr/>
        </p:nvSpPr>
        <p:spPr>
          <a:xfrm>
            <a:off x="5208398" y="1333601"/>
            <a:ext cx="3788367" cy="56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Hardware Requirements</a:t>
            </a:r>
          </a:p>
          <a:p>
            <a:pPr marL="0" indent="0"/>
            <a:endParaRPr lang="en-US" sz="18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/>
            <a:endParaRPr lang="en-US" sz="1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E27F2-A30B-BECE-9E14-5477A83AD728}"/>
              </a:ext>
            </a:extLst>
          </p:cNvPr>
          <p:cNvSpPr txBox="1"/>
          <p:nvPr/>
        </p:nvSpPr>
        <p:spPr>
          <a:xfrm>
            <a:off x="4572000" y="1839033"/>
            <a:ext cx="4037308" cy="290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0" indent="-342900" algn="just">
              <a:spcBef>
                <a:spcPts val="500"/>
              </a:spcBef>
              <a:spcAft>
                <a:spcPts val="1200"/>
              </a:spcAft>
              <a:buAutoNum type="arabicPeriod"/>
            </a:pPr>
            <a:r>
              <a:rPr lang="en-IN" sz="1400" dirty="0">
                <a:solidFill>
                  <a:srgbClr val="282829"/>
                </a:solidFill>
                <a:effectLst/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NVIDIA graphics card with CUDA Compute Capability version 3.5 to 8.6.8 GB of GPU Memory</a:t>
            </a:r>
          </a:p>
          <a:p>
            <a:pPr marL="882650" indent="-342900" algn="just">
              <a:spcBef>
                <a:spcPts val="500"/>
              </a:spcBef>
              <a:spcAft>
                <a:spcPts val="1200"/>
              </a:spcAft>
              <a:buAutoNum type="arabicPeriod"/>
            </a:pPr>
            <a:r>
              <a:rPr lang="en-IN" dirty="0">
                <a:solidFill>
                  <a:srgbClr val="282829"/>
                </a:solidFill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NVIDIA GPU Driver version: </a:t>
            </a:r>
          </a:p>
          <a:p>
            <a:pPr marL="539750" algn="just">
              <a:spcBef>
                <a:spcPts val="500"/>
              </a:spcBef>
              <a:spcAft>
                <a:spcPts val="1200"/>
              </a:spcAft>
            </a:pPr>
            <a:r>
              <a:rPr lang="en-IN" sz="1400" dirty="0">
                <a:solidFill>
                  <a:srgbClr val="282829"/>
                </a:solidFill>
                <a:effectLst/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	Windows 461.33 or higher, Linux 	460.32.03 or higher </a:t>
            </a:r>
          </a:p>
          <a:p>
            <a:pPr marL="882650" indent="-342900" algn="just">
              <a:spcBef>
                <a:spcPts val="500"/>
              </a:spcBef>
              <a:spcAft>
                <a:spcPts val="1200"/>
              </a:spcAft>
              <a:buAutoNum type="arabicPeriod" startAt="3"/>
            </a:pPr>
            <a:r>
              <a:rPr lang="en-IN" dirty="0">
                <a:solidFill>
                  <a:srgbClr val="282829"/>
                </a:solidFill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RAM: 4-8 GB RAM DDR</a:t>
            </a:r>
          </a:p>
          <a:p>
            <a:pPr marL="882650" indent="-342900" algn="just">
              <a:spcBef>
                <a:spcPts val="500"/>
              </a:spcBef>
              <a:spcAft>
                <a:spcPts val="1200"/>
              </a:spcAft>
              <a:buAutoNum type="arabicPeriod" startAt="3"/>
            </a:pPr>
            <a:r>
              <a:rPr lang="en-IN" sz="1400" dirty="0">
                <a:solidFill>
                  <a:srgbClr val="282829"/>
                </a:solidFill>
                <a:effectLst/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STORAGE: 100MB Free Space in HDD/SSD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2FB5D-54DB-43EC-648C-AA2BBC260E47}"/>
              </a:ext>
            </a:extLst>
          </p:cNvPr>
          <p:cNvSpPr txBox="1"/>
          <p:nvPr/>
        </p:nvSpPr>
        <p:spPr>
          <a:xfrm>
            <a:off x="221092" y="1901309"/>
            <a:ext cx="4510007" cy="247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0" indent="-342900" algn="just">
              <a:spcBef>
                <a:spcPts val="500"/>
              </a:spcBef>
              <a:spcAft>
                <a:spcPts val="1200"/>
              </a:spcAft>
              <a:buAutoNum type="arabicPeriod"/>
            </a:pPr>
            <a:r>
              <a:rPr lang="en-IN" sz="1400" dirty="0">
                <a:solidFill>
                  <a:srgbClr val="282829"/>
                </a:solidFill>
                <a:effectLst/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Base Software: </a:t>
            </a:r>
          </a:p>
          <a:p>
            <a:pPr marL="539750" algn="just">
              <a:spcBef>
                <a:spcPts val="500"/>
              </a:spcBef>
              <a:spcAft>
                <a:spcPts val="1200"/>
              </a:spcAft>
            </a:pPr>
            <a:r>
              <a:rPr lang="en-IN" dirty="0">
                <a:solidFill>
                  <a:srgbClr val="282829"/>
                </a:solidFill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	ENVI 5.6.3 and the ENVI Deep 	Learning 	2.0 module</a:t>
            </a:r>
          </a:p>
          <a:p>
            <a:pPr marL="882650" indent="-342900" algn="just">
              <a:spcBef>
                <a:spcPts val="500"/>
              </a:spcBef>
              <a:spcAft>
                <a:spcPts val="1200"/>
              </a:spcAft>
              <a:buAutoNum type="arabicPeriod" startAt="2"/>
            </a:pPr>
            <a:r>
              <a:rPr lang="en-IN" dirty="0">
                <a:solidFill>
                  <a:srgbClr val="282829"/>
                </a:solidFill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Operation System:</a:t>
            </a:r>
          </a:p>
          <a:p>
            <a:pPr marL="539750" algn="just">
              <a:spcBef>
                <a:spcPts val="500"/>
              </a:spcBef>
              <a:spcAft>
                <a:spcPts val="1200"/>
              </a:spcAft>
            </a:pPr>
            <a:r>
              <a:rPr lang="en-IN" dirty="0">
                <a:solidFill>
                  <a:srgbClr val="282829"/>
                </a:solidFill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	Windows 10 and 11 (Intel/AMD 64-bit)</a:t>
            </a:r>
          </a:p>
          <a:p>
            <a:pPr marL="539750" algn="just">
              <a:spcBef>
                <a:spcPts val="500"/>
              </a:spcBef>
              <a:spcAft>
                <a:spcPts val="1200"/>
              </a:spcAft>
            </a:pPr>
            <a:r>
              <a:rPr lang="en-IN" dirty="0">
                <a:solidFill>
                  <a:srgbClr val="282829"/>
                </a:solidFill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	Linux (Intel/AMD 64-bit, kernel 	3.10.0 or 	higher, </a:t>
            </a:r>
            <a:r>
              <a:rPr lang="en-IN" dirty="0" err="1">
                <a:solidFill>
                  <a:srgbClr val="282829"/>
                </a:solidFill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glibc</a:t>
            </a:r>
            <a:r>
              <a:rPr lang="en-IN" dirty="0">
                <a:solidFill>
                  <a:srgbClr val="282829"/>
                </a:solidFill>
                <a:latin typeface="Rubik" panose="020B0604020202020204" charset="-79"/>
                <a:ea typeface="Times New Roman" panose="02020603050405020304" pitchFamily="18" charset="0"/>
                <a:cs typeface="Rubik" panose="020B0604020202020204" charset="-79"/>
              </a:rPr>
              <a:t> 2.17 or higher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7"/>
          <p:cNvSpPr txBox="1">
            <a:spLocks noGrp="1"/>
          </p:cNvSpPr>
          <p:nvPr>
            <p:ph type="title"/>
          </p:nvPr>
        </p:nvSpPr>
        <p:spPr>
          <a:xfrm>
            <a:off x="2493683" y="2100155"/>
            <a:ext cx="4435200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Procedure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91222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3;p25">
            <a:extLst>
              <a:ext uri="{FF2B5EF4-FFF2-40B4-BE49-F238E27FC236}">
                <a16:creationId xmlns:a16="http://schemas.microsoft.com/office/drawing/2014/main" id="{FA83D1B6-80F1-F360-D9B1-339D1799E5F7}"/>
              </a:ext>
            </a:extLst>
          </p:cNvPr>
          <p:cNvSpPr txBox="1">
            <a:spLocks/>
          </p:cNvSpPr>
          <p:nvPr/>
        </p:nvSpPr>
        <p:spPr>
          <a:xfrm>
            <a:off x="457200" y="42990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1800" dirty="0">
                <a:latin typeface="Rubik" panose="020B0604020202020204" charset="-79"/>
                <a:cs typeface="Rubik" panose="020B0604020202020204" charset="-79"/>
              </a:rPr>
              <a:t>Procedure</a:t>
            </a:r>
          </a:p>
        </p:txBody>
      </p:sp>
      <p:grpSp>
        <p:nvGrpSpPr>
          <p:cNvPr id="4" name="Google Shape;885;p25">
            <a:extLst>
              <a:ext uri="{FF2B5EF4-FFF2-40B4-BE49-F238E27FC236}">
                <a16:creationId xmlns:a16="http://schemas.microsoft.com/office/drawing/2014/main" id="{9C134712-B3B5-B6E2-088E-33E2D627E430}"/>
              </a:ext>
            </a:extLst>
          </p:cNvPr>
          <p:cNvGrpSpPr/>
          <p:nvPr/>
        </p:nvGrpSpPr>
        <p:grpSpPr>
          <a:xfrm>
            <a:off x="609600" y="1222375"/>
            <a:ext cx="1557500" cy="1208335"/>
            <a:chOff x="609600" y="962025"/>
            <a:chExt cx="1557500" cy="1208335"/>
          </a:xfrm>
        </p:grpSpPr>
        <p:sp>
          <p:nvSpPr>
            <p:cNvPr id="5" name="Google Shape;886;p25">
              <a:extLst>
                <a:ext uri="{FF2B5EF4-FFF2-40B4-BE49-F238E27FC236}">
                  <a16:creationId xmlns:a16="http://schemas.microsoft.com/office/drawing/2014/main" id="{A9B0964D-E8F2-C323-B43B-7CBCC3B97091}"/>
                </a:ext>
              </a:extLst>
            </p:cNvPr>
            <p:cNvSpPr/>
            <p:nvPr/>
          </p:nvSpPr>
          <p:spPr>
            <a:xfrm>
              <a:off x="6286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tx1">
                      <a:lumMod val="50000"/>
                    </a:schemeClr>
                  </a:solidFill>
                  <a:latin typeface="Fira Sans Extra Condensed"/>
                  <a:sym typeface="Fira Sans Extra Condensed"/>
                </a:rPr>
                <a:t>01</a:t>
              </a: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6" name="Google Shape;887;p25">
              <a:extLst>
                <a:ext uri="{FF2B5EF4-FFF2-40B4-BE49-F238E27FC236}">
                  <a16:creationId xmlns:a16="http://schemas.microsoft.com/office/drawing/2014/main" id="{D078C95E-C0CD-C550-1717-95FC080117F8}"/>
                </a:ext>
              </a:extLst>
            </p:cNvPr>
            <p:cNvSpPr txBox="1"/>
            <p:nvPr/>
          </p:nvSpPr>
          <p:spPr>
            <a:xfrm>
              <a:off x="609600" y="156496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Pre-processing </a:t>
              </a:r>
            </a:p>
          </p:txBody>
        </p:sp>
        <p:sp>
          <p:nvSpPr>
            <p:cNvPr id="7" name="Google Shape;889;p25">
              <a:extLst>
                <a:ext uri="{FF2B5EF4-FFF2-40B4-BE49-F238E27FC236}">
                  <a16:creationId xmlns:a16="http://schemas.microsoft.com/office/drawing/2014/main" id="{6F15D48F-1422-ED8B-4F70-599BC897807A}"/>
                </a:ext>
              </a:extLst>
            </p:cNvPr>
            <p:cNvSpPr txBox="1"/>
            <p:nvPr/>
          </p:nvSpPr>
          <p:spPr>
            <a:xfrm>
              <a:off x="17954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" name="Google Shape;891;p25">
            <a:extLst>
              <a:ext uri="{FF2B5EF4-FFF2-40B4-BE49-F238E27FC236}">
                <a16:creationId xmlns:a16="http://schemas.microsoft.com/office/drawing/2014/main" id="{17ADA0B7-D4DD-805C-714E-6BD96DF1AD68}"/>
              </a:ext>
            </a:extLst>
          </p:cNvPr>
          <p:cNvGrpSpPr/>
          <p:nvPr/>
        </p:nvGrpSpPr>
        <p:grpSpPr>
          <a:xfrm>
            <a:off x="2774900" y="1158875"/>
            <a:ext cx="1538450" cy="1236038"/>
            <a:chOff x="2781250" y="962025"/>
            <a:chExt cx="1538450" cy="1236038"/>
          </a:xfrm>
        </p:grpSpPr>
        <p:sp>
          <p:nvSpPr>
            <p:cNvPr id="10" name="Google Shape;892;p25">
              <a:extLst>
                <a:ext uri="{FF2B5EF4-FFF2-40B4-BE49-F238E27FC236}">
                  <a16:creationId xmlns:a16="http://schemas.microsoft.com/office/drawing/2014/main" id="{E63D24ED-2470-4A70-B32C-9C43750ECA5A}"/>
                </a:ext>
              </a:extLst>
            </p:cNvPr>
            <p:cNvSpPr/>
            <p:nvPr/>
          </p:nvSpPr>
          <p:spPr>
            <a:xfrm>
              <a:off x="27812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02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1" name="Google Shape;893;p25">
              <a:extLst>
                <a:ext uri="{FF2B5EF4-FFF2-40B4-BE49-F238E27FC236}">
                  <a16:creationId xmlns:a16="http://schemas.microsoft.com/office/drawing/2014/main" id="{40575790-B5A6-D961-D6AB-F972A1A1C1DF}"/>
                </a:ext>
              </a:extLst>
            </p:cNvPr>
            <p:cNvSpPr txBox="1"/>
            <p:nvPr/>
          </p:nvSpPr>
          <p:spPr>
            <a:xfrm>
              <a:off x="2836855" y="1592663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Augmentation</a:t>
              </a:r>
            </a:p>
          </p:txBody>
        </p:sp>
        <p:sp>
          <p:nvSpPr>
            <p:cNvPr id="12" name="Google Shape;895;p25">
              <a:extLst>
                <a:ext uri="{FF2B5EF4-FFF2-40B4-BE49-F238E27FC236}">
                  <a16:creationId xmlns:a16="http://schemas.microsoft.com/office/drawing/2014/main" id="{ED365070-1D7C-5623-F2A0-ECC6E6EE289B}"/>
                </a:ext>
              </a:extLst>
            </p:cNvPr>
            <p:cNvSpPr txBox="1"/>
            <p:nvPr/>
          </p:nvSpPr>
          <p:spPr>
            <a:xfrm>
              <a:off x="39480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" name="Google Shape;897;p25">
            <a:extLst>
              <a:ext uri="{FF2B5EF4-FFF2-40B4-BE49-F238E27FC236}">
                <a16:creationId xmlns:a16="http://schemas.microsoft.com/office/drawing/2014/main" id="{A043CED6-57CE-84D8-C5E2-31EC67FEB7AE}"/>
              </a:ext>
            </a:extLst>
          </p:cNvPr>
          <p:cNvGrpSpPr/>
          <p:nvPr/>
        </p:nvGrpSpPr>
        <p:grpSpPr>
          <a:xfrm>
            <a:off x="4933850" y="1152525"/>
            <a:ext cx="1538450" cy="1303962"/>
            <a:chOff x="4933850" y="962025"/>
            <a:chExt cx="1538450" cy="1303962"/>
          </a:xfrm>
        </p:grpSpPr>
        <p:sp>
          <p:nvSpPr>
            <p:cNvPr id="15" name="Google Shape;898;p25">
              <a:extLst>
                <a:ext uri="{FF2B5EF4-FFF2-40B4-BE49-F238E27FC236}">
                  <a16:creationId xmlns:a16="http://schemas.microsoft.com/office/drawing/2014/main" id="{0123F836-A83E-2B1D-8113-D0FC2EA5147D}"/>
                </a:ext>
              </a:extLst>
            </p:cNvPr>
            <p:cNvSpPr/>
            <p:nvPr/>
          </p:nvSpPr>
          <p:spPr>
            <a:xfrm>
              <a:off x="49338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03</a:t>
              </a:r>
              <a:endParaRPr lang="en-IN" dirty="0">
                <a:solidFill>
                  <a:schemeClr val="lt1"/>
                </a:solidFill>
              </a:endParaRPr>
            </a:p>
          </p:txBody>
        </p:sp>
        <p:sp>
          <p:nvSpPr>
            <p:cNvPr id="16" name="Google Shape;899;p25">
              <a:extLst>
                <a:ext uri="{FF2B5EF4-FFF2-40B4-BE49-F238E27FC236}">
                  <a16:creationId xmlns:a16="http://schemas.microsoft.com/office/drawing/2014/main" id="{475CD34B-B65D-F024-2268-91C6B1BD20B2}"/>
                </a:ext>
              </a:extLst>
            </p:cNvPr>
            <p:cNvSpPr txBox="1"/>
            <p:nvPr/>
          </p:nvSpPr>
          <p:spPr>
            <a:xfrm>
              <a:off x="4981020" y="166058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Building Convolutional Architecture</a:t>
              </a:r>
              <a:endParaRPr sz="16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" name="Google Shape;901;p25">
              <a:extLst>
                <a:ext uri="{FF2B5EF4-FFF2-40B4-BE49-F238E27FC236}">
                  <a16:creationId xmlns:a16="http://schemas.microsoft.com/office/drawing/2014/main" id="{7526F644-E67C-EAD9-3242-2AB56A950EF6}"/>
                </a:ext>
              </a:extLst>
            </p:cNvPr>
            <p:cNvSpPr txBox="1"/>
            <p:nvPr/>
          </p:nvSpPr>
          <p:spPr>
            <a:xfrm>
              <a:off x="61006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" name="Google Shape;903;p25">
            <a:extLst>
              <a:ext uri="{FF2B5EF4-FFF2-40B4-BE49-F238E27FC236}">
                <a16:creationId xmlns:a16="http://schemas.microsoft.com/office/drawing/2014/main" id="{42FD47D5-2726-9476-2D00-FC13301A09AA}"/>
              </a:ext>
            </a:extLst>
          </p:cNvPr>
          <p:cNvGrpSpPr/>
          <p:nvPr/>
        </p:nvGrpSpPr>
        <p:grpSpPr>
          <a:xfrm>
            <a:off x="7086450" y="1165225"/>
            <a:ext cx="1538450" cy="1236038"/>
            <a:chOff x="7086450" y="962025"/>
            <a:chExt cx="1538450" cy="1236038"/>
          </a:xfrm>
        </p:grpSpPr>
        <p:sp>
          <p:nvSpPr>
            <p:cNvPr id="20" name="Google Shape;904;p25">
              <a:extLst>
                <a:ext uri="{FF2B5EF4-FFF2-40B4-BE49-F238E27FC236}">
                  <a16:creationId xmlns:a16="http://schemas.microsoft.com/office/drawing/2014/main" id="{B7CD4083-41C2-04D7-5489-FFEEA8EF7F23}"/>
                </a:ext>
              </a:extLst>
            </p:cNvPr>
            <p:cNvSpPr/>
            <p:nvPr/>
          </p:nvSpPr>
          <p:spPr>
            <a:xfrm>
              <a:off x="7086450" y="1094550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>
                      <a:lumMod val="10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21" name="Google Shape;905;p25">
              <a:extLst>
                <a:ext uri="{FF2B5EF4-FFF2-40B4-BE49-F238E27FC236}">
                  <a16:creationId xmlns:a16="http://schemas.microsoft.com/office/drawing/2014/main" id="{BEDED4B3-5524-85C0-B7C8-F4A503619662}"/>
                </a:ext>
              </a:extLst>
            </p:cNvPr>
            <p:cNvSpPr txBox="1"/>
            <p:nvPr/>
          </p:nvSpPr>
          <p:spPr>
            <a:xfrm>
              <a:off x="7157900" y="1592663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training</a:t>
              </a:r>
            </a:p>
          </p:txBody>
        </p:sp>
        <p:sp>
          <p:nvSpPr>
            <p:cNvPr id="22" name="Google Shape;907;p25">
              <a:extLst>
                <a:ext uri="{FF2B5EF4-FFF2-40B4-BE49-F238E27FC236}">
                  <a16:creationId xmlns:a16="http://schemas.microsoft.com/office/drawing/2014/main" id="{F3BB7F21-2BA4-8D0C-27ED-C93219B169B1}"/>
                </a:ext>
              </a:extLst>
            </p:cNvPr>
            <p:cNvSpPr txBox="1"/>
            <p:nvPr/>
          </p:nvSpPr>
          <p:spPr>
            <a:xfrm>
              <a:off x="82532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23" name="Google Shape;908;p25">
            <a:extLst>
              <a:ext uri="{FF2B5EF4-FFF2-40B4-BE49-F238E27FC236}">
                <a16:creationId xmlns:a16="http://schemas.microsoft.com/office/drawing/2014/main" id="{35250A48-AFEE-8DC7-CF19-DA56573D90E9}"/>
              </a:ext>
            </a:extLst>
          </p:cNvPr>
          <p:cNvCxnSpPr>
            <a:cxnSpLocks/>
          </p:cNvCxnSpPr>
          <p:nvPr/>
        </p:nvCxnSpPr>
        <p:spPr>
          <a:xfrm>
            <a:off x="22290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909;p25">
            <a:extLst>
              <a:ext uri="{FF2B5EF4-FFF2-40B4-BE49-F238E27FC236}">
                <a16:creationId xmlns:a16="http://schemas.microsoft.com/office/drawing/2014/main" id="{619F16FB-7379-0457-CD1F-7FF8F03A1667}"/>
              </a:ext>
            </a:extLst>
          </p:cNvPr>
          <p:cNvCxnSpPr>
            <a:cxnSpLocks/>
          </p:cNvCxnSpPr>
          <p:nvPr/>
        </p:nvCxnSpPr>
        <p:spPr>
          <a:xfrm>
            <a:off x="43816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910;p25">
            <a:extLst>
              <a:ext uri="{FF2B5EF4-FFF2-40B4-BE49-F238E27FC236}">
                <a16:creationId xmlns:a16="http://schemas.microsoft.com/office/drawing/2014/main" id="{D72FE1DC-8280-5EDF-11F1-D848D2245D5A}"/>
              </a:ext>
            </a:extLst>
          </p:cNvPr>
          <p:cNvCxnSpPr>
            <a:cxnSpLocks/>
          </p:cNvCxnSpPr>
          <p:nvPr/>
        </p:nvCxnSpPr>
        <p:spPr>
          <a:xfrm>
            <a:off x="6534200" y="1838325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oogle Shape;912;p25">
            <a:extLst>
              <a:ext uri="{FF2B5EF4-FFF2-40B4-BE49-F238E27FC236}">
                <a16:creationId xmlns:a16="http://schemas.microsoft.com/office/drawing/2014/main" id="{0DD16217-4186-586C-B107-1B5FB08B1D3D}"/>
              </a:ext>
            </a:extLst>
          </p:cNvPr>
          <p:cNvGrpSpPr/>
          <p:nvPr/>
        </p:nvGrpSpPr>
        <p:grpSpPr>
          <a:xfrm>
            <a:off x="1704800" y="3106604"/>
            <a:ext cx="1538450" cy="1235596"/>
            <a:chOff x="1704900" y="3093700"/>
            <a:chExt cx="1538450" cy="1235596"/>
          </a:xfrm>
        </p:grpSpPr>
        <p:sp>
          <p:nvSpPr>
            <p:cNvPr id="28" name="Google Shape;913;p25">
              <a:extLst>
                <a:ext uri="{FF2B5EF4-FFF2-40B4-BE49-F238E27FC236}">
                  <a16:creationId xmlns:a16="http://schemas.microsoft.com/office/drawing/2014/main" id="{5BCF4ED8-3FD9-D76C-93A2-4FF522DEC4AA}"/>
                </a:ext>
              </a:extLst>
            </p:cNvPr>
            <p:cNvSpPr/>
            <p:nvPr/>
          </p:nvSpPr>
          <p:spPr>
            <a:xfrm>
              <a:off x="17049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dirty="0">
                <a:solidFill>
                  <a:schemeClr val="bg2"/>
                </a:solidFill>
              </a:endParaRPr>
            </a:p>
          </p:txBody>
        </p:sp>
        <p:sp>
          <p:nvSpPr>
            <p:cNvPr id="29" name="Google Shape;914;p25">
              <a:extLst>
                <a:ext uri="{FF2B5EF4-FFF2-40B4-BE49-F238E27FC236}">
                  <a16:creationId xmlns:a16="http://schemas.microsoft.com/office/drawing/2014/main" id="{F70E2DB2-CBF3-4CC6-58F6-6C72DB8D6B27}"/>
                </a:ext>
              </a:extLst>
            </p:cNvPr>
            <p:cNvSpPr txBox="1"/>
            <p:nvPr/>
          </p:nvSpPr>
          <p:spPr>
            <a:xfrm>
              <a:off x="1762250" y="3723896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Over fit Test</a:t>
              </a:r>
            </a:p>
          </p:txBody>
        </p:sp>
        <p:sp>
          <p:nvSpPr>
            <p:cNvPr id="30" name="Google Shape;916;p25">
              <a:extLst>
                <a:ext uri="{FF2B5EF4-FFF2-40B4-BE49-F238E27FC236}">
                  <a16:creationId xmlns:a16="http://schemas.microsoft.com/office/drawing/2014/main" id="{45E95FE7-D8C5-0E8C-E4BE-0C8DDA12EAE7}"/>
                </a:ext>
              </a:extLst>
            </p:cNvPr>
            <p:cNvSpPr txBox="1"/>
            <p:nvPr/>
          </p:nvSpPr>
          <p:spPr>
            <a:xfrm>
              <a:off x="28716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" name="Google Shape;918;p25">
            <a:extLst>
              <a:ext uri="{FF2B5EF4-FFF2-40B4-BE49-F238E27FC236}">
                <a16:creationId xmlns:a16="http://schemas.microsoft.com/office/drawing/2014/main" id="{DD619101-5C22-FD1A-C7B8-0366CBE2E198}"/>
              </a:ext>
            </a:extLst>
          </p:cNvPr>
          <p:cNvGrpSpPr/>
          <p:nvPr/>
        </p:nvGrpSpPr>
        <p:grpSpPr>
          <a:xfrm>
            <a:off x="3857500" y="3201650"/>
            <a:ext cx="1538450" cy="1151387"/>
            <a:chOff x="3857500" y="3169900"/>
            <a:chExt cx="1538450" cy="1151387"/>
          </a:xfrm>
        </p:grpSpPr>
        <p:sp>
          <p:nvSpPr>
            <p:cNvPr id="33" name="Google Shape;919;p25">
              <a:extLst>
                <a:ext uri="{FF2B5EF4-FFF2-40B4-BE49-F238E27FC236}">
                  <a16:creationId xmlns:a16="http://schemas.microsoft.com/office/drawing/2014/main" id="{71E283C6-2FC5-3794-49C4-B9D751C28389}"/>
                </a:ext>
              </a:extLst>
            </p:cNvPr>
            <p:cNvSpPr/>
            <p:nvPr/>
          </p:nvSpPr>
          <p:spPr>
            <a:xfrm>
              <a:off x="38575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sym typeface="Fira Sans Extra Condensed"/>
                </a:rPr>
                <a:t>06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34" name="Google Shape;920;p25">
              <a:extLst>
                <a:ext uri="{FF2B5EF4-FFF2-40B4-BE49-F238E27FC236}">
                  <a16:creationId xmlns:a16="http://schemas.microsoft.com/office/drawing/2014/main" id="{654EB693-D4A2-E38A-B803-A1DF67CB7BBB}"/>
                </a:ext>
              </a:extLst>
            </p:cNvPr>
            <p:cNvSpPr txBox="1"/>
            <p:nvPr/>
          </p:nvSpPr>
          <p:spPr>
            <a:xfrm>
              <a:off x="3857500" y="371588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Change Hyper parameter and Retrain Model</a:t>
              </a:r>
            </a:p>
          </p:txBody>
        </p:sp>
        <p:sp>
          <p:nvSpPr>
            <p:cNvPr id="35" name="Google Shape;922;p25">
              <a:extLst>
                <a:ext uri="{FF2B5EF4-FFF2-40B4-BE49-F238E27FC236}">
                  <a16:creationId xmlns:a16="http://schemas.microsoft.com/office/drawing/2014/main" id="{3A657BD9-A909-56B4-604A-921F99EDDD3E}"/>
                </a:ext>
              </a:extLst>
            </p:cNvPr>
            <p:cNvSpPr txBox="1"/>
            <p:nvPr/>
          </p:nvSpPr>
          <p:spPr>
            <a:xfrm>
              <a:off x="5024250" y="31699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" name="Google Shape;924;p25">
            <a:extLst>
              <a:ext uri="{FF2B5EF4-FFF2-40B4-BE49-F238E27FC236}">
                <a16:creationId xmlns:a16="http://schemas.microsoft.com/office/drawing/2014/main" id="{CCAB3801-B578-005C-9F07-FE230A59E6B0}"/>
              </a:ext>
            </a:extLst>
          </p:cNvPr>
          <p:cNvGrpSpPr/>
          <p:nvPr/>
        </p:nvGrpSpPr>
        <p:grpSpPr>
          <a:xfrm>
            <a:off x="6010100" y="3283375"/>
            <a:ext cx="1557500" cy="1125425"/>
            <a:chOff x="6010100" y="3226225"/>
            <a:chExt cx="1557500" cy="1125425"/>
          </a:xfrm>
        </p:grpSpPr>
        <p:sp>
          <p:nvSpPr>
            <p:cNvPr id="38" name="Google Shape;925;p25">
              <a:extLst>
                <a:ext uri="{FF2B5EF4-FFF2-40B4-BE49-F238E27FC236}">
                  <a16:creationId xmlns:a16="http://schemas.microsoft.com/office/drawing/2014/main" id="{C541B936-5679-A12A-81BB-9013FA15CD00}"/>
                </a:ext>
              </a:extLst>
            </p:cNvPr>
            <p:cNvSpPr/>
            <p:nvPr/>
          </p:nvSpPr>
          <p:spPr>
            <a:xfrm>
              <a:off x="6010100" y="3226225"/>
              <a:ext cx="924000" cy="295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accent2">
                      <a:lumMod val="50000"/>
                    </a:schemeClr>
                  </a:solidFill>
                  <a:latin typeface="Fira Sans Extra Condensed"/>
                  <a:sym typeface="Fira Sans Extra Condensed"/>
                </a:rPr>
                <a:t>07</a:t>
              </a:r>
              <a:endParaRPr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9" name="Google Shape;926;p25">
              <a:extLst>
                <a:ext uri="{FF2B5EF4-FFF2-40B4-BE49-F238E27FC236}">
                  <a16:creationId xmlns:a16="http://schemas.microsoft.com/office/drawing/2014/main" id="{DE475BC7-AB4F-8E98-9018-49AF90E0FD28}"/>
                </a:ext>
              </a:extLst>
            </p:cNvPr>
            <p:cNvSpPr txBox="1"/>
            <p:nvPr/>
          </p:nvSpPr>
          <p:spPr>
            <a:xfrm>
              <a:off x="6100600" y="37462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Model &amp; Deploy</a:t>
              </a:r>
            </a:p>
          </p:txBody>
        </p:sp>
      </p:grpSp>
      <p:cxnSp>
        <p:nvCxnSpPr>
          <p:cNvPr id="40" name="Google Shape;929;p25">
            <a:extLst>
              <a:ext uri="{FF2B5EF4-FFF2-40B4-BE49-F238E27FC236}">
                <a16:creationId xmlns:a16="http://schemas.microsoft.com/office/drawing/2014/main" id="{7C35FDBD-8896-A8A4-654A-0CEDB4D0BC70}"/>
              </a:ext>
            </a:extLst>
          </p:cNvPr>
          <p:cNvCxnSpPr>
            <a:cxnSpLocks/>
          </p:cNvCxnSpPr>
          <p:nvPr/>
        </p:nvCxnSpPr>
        <p:spPr>
          <a:xfrm flipV="1">
            <a:off x="3305250" y="3946752"/>
            <a:ext cx="39365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930;p25">
            <a:extLst>
              <a:ext uri="{FF2B5EF4-FFF2-40B4-BE49-F238E27FC236}">
                <a16:creationId xmlns:a16="http://schemas.microsoft.com/office/drawing/2014/main" id="{BC927573-21EE-455C-BF0A-FB2596C64F23}"/>
              </a:ext>
            </a:extLst>
          </p:cNvPr>
          <p:cNvCxnSpPr>
            <a:cxnSpLocks/>
          </p:cNvCxnSpPr>
          <p:nvPr/>
        </p:nvCxnSpPr>
        <p:spPr>
          <a:xfrm>
            <a:off x="5457850" y="3970000"/>
            <a:ext cx="3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931;p25">
            <a:extLst>
              <a:ext uri="{FF2B5EF4-FFF2-40B4-BE49-F238E27FC236}">
                <a16:creationId xmlns:a16="http://schemas.microsoft.com/office/drawing/2014/main" id="{71FC5F81-2344-78B3-0DA0-335A3067128F}"/>
              </a:ext>
            </a:extLst>
          </p:cNvPr>
          <p:cNvCxnSpPr>
            <a:cxnSpLocks/>
          </p:cNvCxnSpPr>
          <p:nvPr/>
        </p:nvCxnSpPr>
        <p:spPr>
          <a:xfrm rot="5400000">
            <a:off x="4932211" y="201764"/>
            <a:ext cx="355828" cy="53815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57428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Pre Processing</a:t>
            </a:r>
            <a:endParaRPr dirty="0"/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648177" y="1278038"/>
            <a:ext cx="2943273" cy="637887"/>
            <a:chOff x="4648177" y="1278038"/>
            <a:chExt cx="2943273" cy="637887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9" name="Google Shape;609;p21"/>
            <p:cNvSpPr txBox="1"/>
            <p:nvPr/>
          </p:nvSpPr>
          <p:spPr>
            <a:xfrm>
              <a:off x="4648177" y="12780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Augmentation.</a:t>
              </a:r>
            </a:p>
          </p:txBody>
        </p:sp>
      </p:grpSp>
      <p:grpSp>
        <p:nvGrpSpPr>
          <p:cNvPr id="611" name="Google Shape;611;p21"/>
          <p:cNvGrpSpPr/>
          <p:nvPr/>
        </p:nvGrpSpPr>
        <p:grpSpPr>
          <a:xfrm>
            <a:off x="3806725" y="2237083"/>
            <a:ext cx="2387733" cy="604500"/>
            <a:chOff x="4041667" y="2477850"/>
            <a:chExt cx="2387733" cy="604500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4" name="Google Shape;614;p21"/>
            <p:cNvSpPr txBox="1"/>
            <p:nvPr/>
          </p:nvSpPr>
          <p:spPr>
            <a:xfrm>
              <a:off x="4041667" y="267510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Convert Image to Gray Scale.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16" name="Google Shape;616;p21"/>
          <p:cNvGrpSpPr/>
          <p:nvPr/>
        </p:nvGrpSpPr>
        <p:grpSpPr>
          <a:xfrm>
            <a:off x="2364838" y="3162741"/>
            <a:ext cx="2432629" cy="604500"/>
            <a:chOff x="3996771" y="2477850"/>
            <a:chExt cx="2432629" cy="604500"/>
          </a:xfrm>
        </p:grpSpPr>
        <p:sp>
          <p:nvSpPr>
            <p:cNvPr id="617" name="Google Shape;617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9" name="Google Shape;619;p21"/>
            <p:cNvSpPr txBox="1"/>
            <p:nvPr/>
          </p:nvSpPr>
          <p:spPr>
            <a:xfrm>
              <a:off x="3996771" y="262875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Convert Image to Image Array</a:t>
              </a:r>
            </a:p>
          </p:txBody>
        </p:sp>
      </p:grpSp>
      <p:grpSp>
        <p:nvGrpSpPr>
          <p:cNvPr id="621" name="Google Shape;621;p21"/>
          <p:cNvGrpSpPr/>
          <p:nvPr/>
        </p:nvGrpSpPr>
        <p:grpSpPr>
          <a:xfrm>
            <a:off x="1628372" y="4331981"/>
            <a:ext cx="2207018" cy="604500"/>
            <a:chOff x="4222382" y="2477850"/>
            <a:chExt cx="2207018" cy="604500"/>
          </a:xfrm>
        </p:grpSpPr>
        <p:sp>
          <p:nvSpPr>
            <p:cNvPr id="622" name="Google Shape;62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4" name="Google Shape;624;p21"/>
            <p:cNvSpPr txBox="1"/>
            <p:nvPr/>
          </p:nvSpPr>
          <p:spPr>
            <a:xfrm>
              <a:off x="4222382" y="261420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Resize Image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626" name="Google Shape;626;p21"/>
          <p:cNvCxnSpPr>
            <a:stCxn id="622" idx="6"/>
            <a:endCxn id="617" idx="4"/>
          </p:cNvCxnSpPr>
          <p:nvPr/>
        </p:nvCxnSpPr>
        <p:spPr>
          <a:xfrm flipV="1">
            <a:off x="3835390" y="3767241"/>
            <a:ext cx="659827" cy="86699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1"/>
          <p:cNvCxnSpPr>
            <a:stCxn id="617" idx="6"/>
            <a:endCxn id="612" idx="4"/>
          </p:cNvCxnSpPr>
          <p:nvPr/>
        </p:nvCxnSpPr>
        <p:spPr>
          <a:xfrm rot="10800000" flipH="1">
            <a:off x="4797466" y="2841592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stCxn id="612" idx="6"/>
            <a:endCxn id="607" idx="4"/>
          </p:cNvCxnSpPr>
          <p:nvPr/>
        </p:nvCxnSpPr>
        <p:spPr>
          <a:xfrm rot="10800000" flipH="1">
            <a:off x="6194458" y="1915933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29" name="Google Shape;629;p21"/>
          <p:cNvGrpSpPr/>
          <p:nvPr/>
        </p:nvGrpSpPr>
        <p:grpSpPr>
          <a:xfrm>
            <a:off x="745762" y="1232077"/>
            <a:ext cx="1998551" cy="725604"/>
            <a:chOff x="6035697" y="646017"/>
            <a:chExt cx="1998551" cy="725604"/>
          </a:xfrm>
        </p:grpSpPr>
        <p:sp>
          <p:nvSpPr>
            <p:cNvPr id="630" name="Google Shape;630;p21"/>
            <p:cNvSpPr txBox="1"/>
            <p:nvPr/>
          </p:nvSpPr>
          <p:spPr>
            <a:xfrm>
              <a:off x="6035697" y="64601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Uses OpenCV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1" name="Google Shape;631;p21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Image data is manipulated here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2" name="Google Shape;632;p21"/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633" name="Google Shape;633;p21"/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7"/>
          <p:cNvSpPr txBox="1">
            <a:spLocks noGrp="1"/>
          </p:cNvSpPr>
          <p:nvPr>
            <p:ph type="title"/>
          </p:nvPr>
        </p:nvSpPr>
        <p:spPr>
          <a:xfrm>
            <a:off x="2168991" y="1821186"/>
            <a:ext cx="4806018" cy="1379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Introduction</a:t>
            </a:r>
            <a:endParaRPr sz="6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99C6-D87A-E561-2283-194FE306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Image Resizing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DC3B-8D09-7567-D6B5-90E6CAB98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8" b="11990"/>
          <a:stretch/>
        </p:blipFill>
        <p:spPr>
          <a:xfrm>
            <a:off x="323850" y="1530349"/>
            <a:ext cx="4696609" cy="2768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A0F21-9502-E851-0C07-EF12213C3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37" b="6210"/>
          <a:stretch/>
        </p:blipFill>
        <p:spPr>
          <a:xfrm>
            <a:off x="5281429" y="1606550"/>
            <a:ext cx="3538721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B049-FA75-14A6-C344-183D45BD1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96134"/>
            <a:ext cx="77175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IMAGE TO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18F57-A35E-ADD4-62B1-F568BD228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77"/>
          <a:stretch/>
        </p:blipFill>
        <p:spPr>
          <a:xfrm>
            <a:off x="260351" y="986381"/>
            <a:ext cx="3708400" cy="1589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5E66C-0C38-7231-F4BC-04E5162D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4" y="2657400"/>
            <a:ext cx="3944793" cy="2345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7C7F2-B097-FC00-BBEA-18BC6C513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1" y="986381"/>
            <a:ext cx="2653046" cy="379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65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61A1-6EDD-8DDB-8C62-A80FC7D4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Image Gray Scaling and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D24CD-BA76-D1FB-8D1E-9877FD2F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" y="1250950"/>
            <a:ext cx="5033963" cy="941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1DD54-0369-A49A-7246-CAB25530A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6" t="8559" r="66164" b="9365"/>
          <a:stretch/>
        </p:blipFill>
        <p:spPr>
          <a:xfrm>
            <a:off x="5726449" y="1120166"/>
            <a:ext cx="1182352" cy="1203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8E0D91-E189-117A-3FEB-362B3441F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53" t="9499" r="34983" b="10784"/>
          <a:stretch/>
        </p:blipFill>
        <p:spPr>
          <a:xfrm>
            <a:off x="7333000" y="1120166"/>
            <a:ext cx="1288042" cy="1203096"/>
          </a:xfrm>
          <a:prstGeom prst="rect">
            <a:avLst/>
          </a:prstGeom>
        </p:spPr>
      </p:pic>
      <p:pic>
        <p:nvPicPr>
          <p:cNvPr id="7" name="Picture 2" descr="Custom Image Augmentation - Towards Data Science">
            <a:extLst>
              <a:ext uri="{FF2B5EF4-FFF2-40B4-BE49-F238E27FC236}">
                <a16:creationId xmlns:a16="http://schemas.microsoft.com/office/drawing/2014/main" id="{C7FBBCFD-7228-D453-9140-6883D592B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47" y="2708581"/>
            <a:ext cx="4483054" cy="236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06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95E9-1116-3218-D399-58611D36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98975"/>
            <a:ext cx="77175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(Estimated)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5E1D1-30E0-E1B8-D44D-9FB15238E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556"/>
          <a:stretch/>
        </p:blipFill>
        <p:spPr>
          <a:xfrm>
            <a:off x="152399" y="1026388"/>
            <a:ext cx="4705351" cy="3448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7F33C-1DD7-97C3-F24F-55B9337A6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57"/>
          <a:stretch/>
        </p:blipFill>
        <p:spPr>
          <a:xfrm>
            <a:off x="4965651" y="1029161"/>
            <a:ext cx="4076700" cy="34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869F-5BB2-A1A7-3BDE-E5A26649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Understanding Convolution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9903A-AAF4-AE36-3DA7-617ACA32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85" y="2073363"/>
            <a:ext cx="2324100" cy="1953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E529D6-4A46-B952-45DA-5EECA765C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729" y="2073363"/>
            <a:ext cx="2186018" cy="1953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ED180-7A21-7339-20B8-9D9591B2C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1" y="2133851"/>
            <a:ext cx="2592420" cy="1953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A765D7-0876-72A4-4EEC-F71AF5ACF638}"/>
              </a:ext>
            </a:extLst>
          </p:cNvPr>
          <p:cNvSpPr txBox="1"/>
          <p:nvPr/>
        </p:nvSpPr>
        <p:spPr>
          <a:xfrm>
            <a:off x="1710893" y="607501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814D1-F60E-65CB-6AC3-5627048C13E4}"/>
              </a:ext>
            </a:extLst>
          </p:cNvPr>
          <p:cNvSpPr txBox="1"/>
          <p:nvPr/>
        </p:nvSpPr>
        <p:spPr>
          <a:xfrm>
            <a:off x="4765183" y="607501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B7FD1-2A13-54E3-7029-4717BD83D886}"/>
              </a:ext>
            </a:extLst>
          </p:cNvPr>
          <p:cNvSpPr txBox="1"/>
          <p:nvPr/>
        </p:nvSpPr>
        <p:spPr>
          <a:xfrm>
            <a:off x="8667482" y="6075018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3</a:t>
            </a:r>
          </a:p>
        </p:txBody>
      </p:sp>
      <p:pic>
        <p:nvPicPr>
          <p:cNvPr id="10" name="Picture 2" descr="BME Signals : Signals">
            <a:extLst>
              <a:ext uri="{FF2B5EF4-FFF2-40B4-BE49-F238E27FC236}">
                <a16:creationId xmlns:a16="http://schemas.microsoft.com/office/drawing/2014/main" id="{FBDD512B-FBF7-4293-2785-0D734DA55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964932"/>
            <a:ext cx="3263900" cy="70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390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 Parameters</a:t>
            </a:r>
            <a:endParaRPr dirty="0"/>
          </a:p>
        </p:txBody>
      </p:sp>
      <p:sp>
        <p:nvSpPr>
          <p:cNvPr id="527" name="Google Shape;527;p20"/>
          <p:cNvSpPr txBox="1"/>
          <p:nvPr/>
        </p:nvSpPr>
        <p:spPr>
          <a:xfrm>
            <a:off x="3711219" y="2585169"/>
            <a:ext cx="1734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29" name="Google Shape;529;p20"/>
          <p:cNvGrpSpPr/>
          <p:nvPr/>
        </p:nvGrpSpPr>
        <p:grpSpPr>
          <a:xfrm>
            <a:off x="2812591" y="1012616"/>
            <a:ext cx="3515750" cy="3719409"/>
            <a:chOff x="2788540" y="1012550"/>
            <a:chExt cx="3515750" cy="3719409"/>
          </a:xfrm>
        </p:grpSpPr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3514528" y="1586341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20"/>
          <p:cNvGrpSpPr/>
          <p:nvPr/>
        </p:nvGrpSpPr>
        <p:grpSpPr>
          <a:xfrm>
            <a:off x="6949580" y="3042675"/>
            <a:ext cx="1734600" cy="1080522"/>
            <a:chOff x="6949580" y="3042675"/>
            <a:chExt cx="1734600" cy="1080522"/>
          </a:xfrm>
        </p:grpSpPr>
        <p:sp>
          <p:nvSpPr>
            <p:cNvPr id="567" name="Google Shape;567;p20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8" name="Google Shape;568;p20"/>
            <p:cNvSpPr txBox="1"/>
            <p:nvPr/>
          </p:nvSpPr>
          <p:spPr>
            <a:xfrm>
              <a:off x="6949580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Drop Out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70" name="Google Shape;570;p20"/>
          <p:cNvGrpSpPr/>
          <p:nvPr/>
        </p:nvGrpSpPr>
        <p:grpSpPr>
          <a:xfrm>
            <a:off x="6991869" y="1001783"/>
            <a:ext cx="1734600" cy="1248150"/>
            <a:chOff x="6991869" y="1001783"/>
            <a:chExt cx="1734600" cy="1248150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91869" y="1918133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Max Pooling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484847" y="1001783"/>
            <a:ext cx="1734600" cy="1297901"/>
            <a:chOff x="484847" y="1001783"/>
            <a:chExt cx="1734600" cy="1297901"/>
          </a:xfrm>
        </p:grpSpPr>
        <p:sp>
          <p:nvSpPr>
            <p:cNvPr id="575" name="Google Shape;575;p20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6" name="Google Shape;576;p20"/>
            <p:cNvSpPr txBox="1"/>
            <p:nvPr/>
          </p:nvSpPr>
          <p:spPr>
            <a:xfrm>
              <a:off x="484847" y="1967884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Batch Normalization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78" name="Google Shape;578;p20"/>
          <p:cNvGrpSpPr/>
          <p:nvPr/>
        </p:nvGrpSpPr>
        <p:grpSpPr>
          <a:xfrm>
            <a:off x="464926" y="3042675"/>
            <a:ext cx="1734600" cy="1347491"/>
            <a:chOff x="464926" y="3042675"/>
            <a:chExt cx="1734600" cy="1347491"/>
          </a:xfrm>
        </p:grpSpPr>
        <p:sp>
          <p:nvSpPr>
            <p:cNvPr id="579" name="Google Shape;579;p20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p20"/>
            <p:cNvSpPr txBox="1"/>
            <p:nvPr/>
          </p:nvSpPr>
          <p:spPr>
            <a:xfrm>
              <a:off x="464926" y="4058366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Activation Function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rot="10800000">
            <a:off x="1626304" y="1304034"/>
            <a:ext cx="2409275" cy="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3" name="Google Shape;583;p20"/>
          <p:cNvCxnSpPr>
            <a:stCxn id="579" idx="6"/>
            <a:endCxn id="530" idx="2"/>
          </p:cNvCxnSpPr>
          <p:nvPr/>
        </p:nvCxnSpPr>
        <p:spPr>
          <a:xfrm flipV="1">
            <a:off x="1626303" y="3158976"/>
            <a:ext cx="1186288" cy="1859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4" name="Google Shape;584;p20"/>
          <p:cNvCxnSpPr>
            <a:stCxn id="571" idx="2"/>
            <a:endCxn id="531" idx="6"/>
          </p:cNvCxnSpPr>
          <p:nvPr/>
        </p:nvCxnSpPr>
        <p:spPr>
          <a:xfrm rot="10800000" flipV="1">
            <a:off x="6218854" y="1304033"/>
            <a:ext cx="1295777" cy="7335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5" name="Google Shape;585;p20"/>
          <p:cNvCxnSpPr>
            <a:stCxn id="567" idx="2"/>
            <a:endCxn id="561" idx="6"/>
          </p:cNvCxnSpPr>
          <p:nvPr/>
        </p:nvCxnSpPr>
        <p:spPr>
          <a:xfrm rot="10800000" flipV="1">
            <a:off x="4988162" y="3344925"/>
            <a:ext cx="2526469" cy="5000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7"/>
          <p:cNvSpPr txBox="1">
            <a:spLocks noGrp="1"/>
          </p:cNvSpPr>
          <p:nvPr>
            <p:ph type="title"/>
          </p:nvPr>
        </p:nvSpPr>
        <p:spPr>
          <a:xfrm>
            <a:off x="2029506" y="2301633"/>
            <a:ext cx="5084987" cy="7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Conclusion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400584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Applications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Conclusion</a:t>
            </a:r>
            <a:endParaRPr sz="3600" dirty="0"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Automated and less time consuming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Easy detection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If the crop has more chances of spotting 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Risk assessment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99426" cy="331806"/>
            <a:chOff x="4134997" y="2393875"/>
            <a:chExt cx="4399426" cy="331806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091063" y="2393881"/>
              <a:ext cx="244336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Based on results farmers can make decisions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Farmer decision impacts</a:t>
              </a:r>
              <a:endParaRPr sz="12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67"/>
            <a:ext cx="4412143" cy="331809"/>
            <a:chOff x="4122280" y="4400167"/>
            <a:chExt cx="4412143" cy="331809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dirty="0">
                  <a:latin typeface="Roboto"/>
                  <a:ea typeface="Roboto"/>
                  <a:cs typeface="Roboto"/>
                  <a:sym typeface="Roboto"/>
                </a:rPr>
                <a:t>Solutions and proper results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1" dirty="0">
                  <a:solidFill>
                    <a:schemeClr val="bg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Remedies</a:t>
              </a:r>
              <a:endParaRPr sz="1800" b="1" dirty="0">
                <a:solidFill>
                  <a:schemeClr val="bg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4F1F-3A73-7504-9DAE-171FD16E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Diseases</a:t>
            </a:r>
            <a:endParaRPr lang="en-IN" dirty="0"/>
          </a:p>
        </p:txBody>
      </p:sp>
      <p:sp>
        <p:nvSpPr>
          <p:cNvPr id="4" name="Google Shape;1284;p40">
            <a:extLst>
              <a:ext uri="{FF2B5EF4-FFF2-40B4-BE49-F238E27FC236}">
                <a16:creationId xmlns:a16="http://schemas.microsoft.com/office/drawing/2014/main" id="{EF73E6A3-D1F2-EA98-78A2-7900E14DA41A}"/>
              </a:ext>
            </a:extLst>
          </p:cNvPr>
          <p:cNvSpPr txBox="1">
            <a:spLocks/>
          </p:cNvSpPr>
          <p:nvPr/>
        </p:nvSpPr>
        <p:spPr>
          <a:xfrm>
            <a:off x="713224" y="1483975"/>
            <a:ext cx="5922525" cy="31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ubik" panose="020B0604020202020204" charset="-79"/>
                <a:cs typeface="Rubik" panose="020B0604020202020204" charset="-79"/>
              </a:rPr>
              <a:t>The majority of important crops have several diseases throughout their crop cycle.</a:t>
            </a:r>
          </a:p>
          <a:p>
            <a:endParaRPr lang="en-US" sz="1800" dirty="0"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ubik" panose="020B0604020202020204" charset="-79"/>
                <a:cs typeface="Rubik" panose="020B0604020202020204" charset="-79"/>
              </a:rPr>
              <a:t>For farmers, identifying these diseases and altering the crops is absolutely crucial.</a:t>
            </a:r>
          </a:p>
          <a:p>
            <a:endParaRPr lang="en-US" sz="1800" dirty="0">
              <a:latin typeface="Rubik" panose="020B0604020202020204" charset="-79"/>
              <a:cs typeface="Rubik" panose="020B060402020202020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ubik" panose="020B0604020202020204" charset="-79"/>
                <a:cs typeface="Rubik" panose="020B0604020202020204" charset="-79"/>
              </a:rPr>
              <a:t>Most crops need specific care and insecticides to address problems.</a:t>
            </a:r>
          </a:p>
          <a:p>
            <a:endParaRPr lang="en-US" sz="1800" dirty="0"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011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01C7-F9D2-092D-B388-8327DD0B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Common Crops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3C6B7-31E7-72BC-6710-F7FE9596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28" y="1526409"/>
            <a:ext cx="2401442" cy="2401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441707-242F-DCBD-847F-9BC63455C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805" y="1526409"/>
            <a:ext cx="2401441" cy="2401441"/>
          </a:xfrm>
          <a:prstGeom prst="rect">
            <a:avLst/>
          </a:prstGeom>
        </p:spPr>
      </p:pic>
      <p:sp>
        <p:nvSpPr>
          <p:cNvPr id="5" name="Google Shape;1261;p38">
            <a:extLst>
              <a:ext uri="{FF2B5EF4-FFF2-40B4-BE49-F238E27FC236}">
                <a16:creationId xmlns:a16="http://schemas.microsoft.com/office/drawing/2014/main" id="{14AB4DF5-7DF6-B322-6966-CF066BE996D8}"/>
              </a:ext>
            </a:extLst>
          </p:cNvPr>
          <p:cNvSpPr txBox="1">
            <a:spLocks/>
          </p:cNvSpPr>
          <p:nvPr/>
        </p:nvSpPr>
        <p:spPr>
          <a:xfrm flipH="1">
            <a:off x="1632110" y="3927850"/>
            <a:ext cx="2401441" cy="914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Pepper Bacterial spot</a:t>
            </a:r>
          </a:p>
        </p:txBody>
      </p:sp>
      <p:sp>
        <p:nvSpPr>
          <p:cNvPr id="6" name="Google Shape;1261;p38">
            <a:extLst>
              <a:ext uri="{FF2B5EF4-FFF2-40B4-BE49-F238E27FC236}">
                <a16:creationId xmlns:a16="http://schemas.microsoft.com/office/drawing/2014/main" id="{A619E281-88B7-9CEE-7418-8D3446C1CA27}"/>
              </a:ext>
            </a:extLst>
          </p:cNvPr>
          <p:cNvSpPr txBox="1">
            <a:spLocks/>
          </p:cNvSpPr>
          <p:nvPr/>
        </p:nvSpPr>
        <p:spPr>
          <a:xfrm flipH="1">
            <a:off x="5012177" y="3882268"/>
            <a:ext cx="2908834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sz="1400" dirty="0">
                <a:latin typeface="+mj-lt"/>
              </a:rPr>
              <a:t>Potato Early Blight Disease</a:t>
            </a:r>
          </a:p>
        </p:txBody>
      </p:sp>
    </p:spTree>
    <p:extLst>
      <p:ext uri="{BB962C8B-B14F-4D97-AF65-F5344CB8AC3E}">
        <p14:creationId xmlns:p14="http://schemas.microsoft.com/office/powerpoint/2010/main" val="9971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1"/>
          <p:cNvSpPr txBox="1">
            <a:spLocks noGrp="1"/>
          </p:cNvSpPr>
          <p:nvPr>
            <p:ph type="title"/>
          </p:nvPr>
        </p:nvSpPr>
        <p:spPr>
          <a:xfrm>
            <a:off x="434250" y="1180088"/>
            <a:ext cx="3504900" cy="5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308" name="Google Shape;1308;p41"/>
          <p:cNvSpPr txBox="1">
            <a:spLocks noGrp="1"/>
          </p:cNvSpPr>
          <p:nvPr>
            <p:ph type="subTitle" idx="1"/>
          </p:nvPr>
        </p:nvSpPr>
        <p:spPr>
          <a:xfrm>
            <a:off x="637152" y="2444675"/>
            <a:ext cx="4197350" cy="11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Recognizing various diseases and infestations on certain crops is typically a persistent issue for farmers.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This results in several crop failures.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4E930-2E6A-DC8F-3FE4-1E59DB2C7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502" y="660400"/>
            <a:ext cx="38227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7A794F-FD46-C6C0-EDE0-028AF45A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723911"/>
            <a:ext cx="7715250" cy="3924278"/>
          </a:xfrm>
          <a:prstGeom prst="rect">
            <a:avLst/>
          </a:prstGeom>
        </p:spPr>
      </p:pic>
      <p:sp>
        <p:nvSpPr>
          <p:cNvPr id="13" name="Google Shape;1283;p40">
            <a:extLst>
              <a:ext uri="{FF2B5EF4-FFF2-40B4-BE49-F238E27FC236}">
                <a16:creationId xmlns:a16="http://schemas.microsoft.com/office/drawing/2014/main" id="{A1A6F31F-8F84-C599-37D7-8C4B10482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800" y="151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Solutions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89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83;p40">
            <a:extLst>
              <a:ext uri="{FF2B5EF4-FFF2-40B4-BE49-F238E27FC236}">
                <a16:creationId xmlns:a16="http://schemas.microsoft.com/office/drawing/2014/main" id="{A1A6F31F-8F84-C599-37D7-8C4B10482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800" y="151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Solutions</a:t>
            </a:r>
            <a:endParaRPr dirty="0"/>
          </a:p>
        </p:txBody>
      </p:sp>
      <p:sp>
        <p:nvSpPr>
          <p:cNvPr id="4" name="Google Shape;2265;p44">
            <a:extLst>
              <a:ext uri="{FF2B5EF4-FFF2-40B4-BE49-F238E27FC236}">
                <a16:creationId xmlns:a16="http://schemas.microsoft.com/office/drawing/2014/main" id="{71D1F8BC-82DC-A9AA-83FB-805E9C768F5F}"/>
              </a:ext>
            </a:extLst>
          </p:cNvPr>
          <p:cNvSpPr txBox="1"/>
          <p:nvPr/>
        </p:nvSpPr>
        <p:spPr>
          <a:xfrm>
            <a:off x="1589448" y="1338684"/>
            <a:ext cx="3048378" cy="59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DRAWBACKS</a:t>
            </a:r>
            <a:r>
              <a:rPr lang="en-US" sz="2400" dirty="0">
                <a:latin typeface="Rubik" panose="020B0604020202020204" charset="-79"/>
                <a:cs typeface="Rubik" panose="020B0604020202020204" charset="-79"/>
              </a:rPr>
              <a:t>:</a:t>
            </a:r>
            <a:endParaRPr sz="2400" b="1" dirty="0">
              <a:solidFill>
                <a:srgbClr val="000000"/>
              </a:solidFill>
              <a:latin typeface="Rubik" panose="020B0604020202020204" charset="-79"/>
              <a:ea typeface="Fira Sans Extra Condensed"/>
              <a:cs typeface="Rubik" panose="020B0604020202020204" charset="-79"/>
              <a:sym typeface="Fira Sans Extra Condensed"/>
            </a:endParaRPr>
          </a:p>
        </p:txBody>
      </p:sp>
      <p:sp>
        <p:nvSpPr>
          <p:cNvPr id="6" name="Google Shape;2259;p44">
            <a:extLst>
              <a:ext uri="{FF2B5EF4-FFF2-40B4-BE49-F238E27FC236}">
                <a16:creationId xmlns:a16="http://schemas.microsoft.com/office/drawing/2014/main" id="{9C1EDE33-5262-429F-608F-751C2D80B0D4}"/>
              </a:ext>
            </a:extLst>
          </p:cNvPr>
          <p:cNvSpPr/>
          <p:nvPr/>
        </p:nvSpPr>
        <p:spPr>
          <a:xfrm>
            <a:off x="1288849" y="1144648"/>
            <a:ext cx="6566301" cy="3274125"/>
          </a:xfrm>
          <a:prstGeom prst="roundRect">
            <a:avLst>
              <a:gd name="adj" fmla="val 16667"/>
            </a:avLst>
          </a:prstGeom>
          <a:solidFill>
            <a:srgbClr val="F4A190">
              <a:alpha val="2509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284;p40">
            <a:extLst>
              <a:ext uri="{FF2B5EF4-FFF2-40B4-BE49-F238E27FC236}">
                <a16:creationId xmlns:a16="http://schemas.microsoft.com/office/drawing/2014/main" id="{3AA868B5-78AE-59B6-89A7-8C9313012482}"/>
              </a:ext>
            </a:extLst>
          </p:cNvPr>
          <p:cNvSpPr txBox="1">
            <a:spLocks/>
          </p:cNvSpPr>
          <p:nvPr/>
        </p:nvSpPr>
        <p:spPr>
          <a:xfrm>
            <a:off x="1589448" y="1412704"/>
            <a:ext cx="4888844" cy="273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 algn="l"/>
            <a:endParaRPr lang="en-US" dirty="0"/>
          </a:p>
          <a:p>
            <a:pPr marL="0" indent="0" algn="l"/>
            <a:endParaRPr lang="en-US" dirty="0"/>
          </a:p>
          <a:p>
            <a:pPr marL="342900" indent="-342900" algn="l">
              <a:buAutoNum type="arabicPeriod"/>
            </a:pPr>
            <a:r>
              <a:rPr lang="en-US" sz="2000" dirty="0"/>
              <a:t>Data acquisition</a:t>
            </a:r>
          </a:p>
          <a:p>
            <a:pPr marL="342900" indent="-342900" algn="l">
              <a:buAutoNum type="arabicPeriod"/>
            </a:pPr>
            <a:r>
              <a:rPr lang="en-US" sz="2000" dirty="0"/>
              <a:t>Requires good GPU to train</a:t>
            </a:r>
          </a:p>
          <a:p>
            <a:pPr marL="342900" indent="-342900" algn="l">
              <a:buAutoNum type="arabicPeriod"/>
            </a:pPr>
            <a:r>
              <a:rPr lang="en-US" sz="2000" dirty="0"/>
              <a:t>Accuracy decreases when image quality drops</a:t>
            </a:r>
          </a:p>
          <a:p>
            <a:pPr marL="342900" indent="-342900" algn="l">
              <a:buAutoNum type="arabicPeriod"/>
            </a:pPr>
            <a:r>
              <a:rPr lang="en-US" sz="2000" dirty="0"/>
              <a:t>Trained on single image only</a:t>
            </a:r>
          </a:p>
        </p:txBody>
      </p:sp>
      <p:grpSp>
        <p:nvGrpSpPr>
          <p:cNvPr id="8" name="Google Shape;2270;p44">
            <a:extLst>
              <a:ext uri="{FF2B5EF4-FFF2-40B4-BE49-F238E27FC236}">
                <a16:creationId xmlns:a16="http://schemas.microsoft.com/office/drawing/2014/main" id="{68A28E0A-8C44-4A86-D51C-1DDCBA4E9CC6}"/>
              </a:ext>
            </a:extLst>
          </p:cNvPr>
          <p:cNvGrpSpPr/>
          <p:nvPr/>
        </p:nvGrpSpPr>
        <p:grpSpPr>
          <a:xfrm>
            <a:off x="7130076" y="1412704"/>
            <a:ext cx="339253" cy="339253"/>
            <a:chOff x="2085525" y="4992125"/>
            <a:chExt cx="481825" cy="481825"/>
          </a:xfrm>
        </p:grpSpPr>
        <p:sp>
          <p:nvSpPr>
            <p:cNvPr id="9" name="Google Shape;2271;p44">
              <a:extLst>
                <a:ext uri="{FF2B5EF4-FFF2-40B4-BE49-F238E27FC236}">
                  <a16:creationId xmlns:a16="http://schemas.microsoft.com/office/drawing/2014/main" id="{DC43C4C2-0616-6B95-CCBB-D70A8F2DCCD9}"/>
                </a:ext>
              </a:extLst>
            </p:cNvPr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2272;p44">
              <a:extLst>
                <a:ext uri="{FF2B5EF4-FFF2-40B4-BE49-F238E27FC236}">
                  <a16:creationId xmlns:a16="http://schemas.microsoft.com/office/drawing/2014/main" id="{56D8646D-2B43-43C0-2B5E-DB8D28B8317F}"/>
                </a:ext>
              </a:extLst>
            </p:cNvPr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E14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68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0"/>
          <p:cNvSpPr txBox="1">
            <a:spLocks noGrp="1"/>
          </p:cNvSpPr>
          <p:nvPr>
            <p:ph type="subTitle" idx="1"/>
          </p:nvPr>
        </p:nvSpPr>
        <p:spPr>
          <a:xfrm>
            <a:off x="1513777" y="1512512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Data Set</a:t>
            </a:r>
            <a:endParaRPr dirty="0"/>
          </a:p>
        </p:txBody>
      </p:sp>
      <p:sp>
        <p:nvSpPr>
          <p:cNvPr id="1284" name="Google Shape;1284;p40"/>
          <p:cNvSpPr txBox="1">
            <a:spLocks noGrp="1"/>
          </p:cNvSpPr>
          <p:nvPr>
            <p:ph type="subTitle" idx="2"/>
          </p:nvPr>
        </p:nvSpPr>
        <p:spPr>
          <a:xfrm>
            <a:off x="3962696" y="1572859"/>
            <a:ext cx="4552148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Obtaining the plant picture dataset, which consists of 14 distinct plant species and 38 different plant disease classes.</a:t>
            </a:r>
            <a:endParaRPr dirty="0"/>
          </a:p>
        </p:txBody>
      </p:sp>
      <p:sp>
        <p:nvSpPr>
          <p:cNvPr id="1283" name="Google Shape;1283;p40"/>
          <p:cNvSpPr txBox="1">
            <a:spLocks noGrp="1"/>
          </p:cNvSpPr>
          <p:nvPr>
            <p:ph type="title"/>
          </p:nvPr>
        </p:nvSpPr>
        <p:spPr>
          <a:xfrm>
            <a:off x="760618" y="23284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Solution</a:t>
            </a:r>
            <a:endParaRPr dirty="0"/>
          </a:p>
        </p:txBody>
      </p:sp>
      <p:grpSp>
        <p:nvGrpSpPr>
          <p:cNvPr id="1289" name="Google Shape;1289;p40"/>
          <p:cNvGrpSpPr/>
          <p:nvPr/>
        </p:nvGrpSpPr>
        <p:grpSpPr>
          <a:xfrm>
            <a:off x="1452830" y="3830781"/>
            <a:ext cx="419110" cy="502935"/>
            <a:chOff x="-24694925" y="3518700"/>
            <a:chExt cx="242625" cy="296175"/>
          </a:xfrm>
        </p:grpSpPr>
        <p:sp>
          <p:nvSpPr>
            <p:cNvPr id="1290" name="Google Shape;1290;p40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40"/>
          <p:cNvGrpSpPr/>
          <p:nvPr/>
        </p:nvGrpSpPr>
        <p:grpSpPr>
          <a:xfrm>
            <a:off x="1348913" y="1442834"/>
            <a:ext cx="523027" cy="502930"/>
            <a:chOff x="-22863675" y="3131775"/>
            <a:chExt cx="299300" cy="293425"/>
          </a:xfrm>
        </p:grpSpPr>
        <p:sp>
          <p:nvSpPr>
            <p:cNvPr id="1295" name="Google Shape;1295;p40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40"/>
          <p:cNvGrpSpPr/>
          <p:nvPr/>
        </p:nvGrpSpPr>
        <p:grpSpPr>
          <a:xfrm>
            <a:off x="1404402" y="2583054"/>
            <a:ext cx="502918" cy="502905"/>
            <a:chOff x="-25094250" y="3547050"/>
            <a:chExt cx="295400" cy="295375"/>
          </a:xfrm>
        </p:grpSpPr>
        <p:sp>
          <p:nvSpPr>
            <p:cNvPr id="1299" name="Google Shape;1299;p40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82;p40">
            <a:extLst>
              <a:ext uri="{FF2B5EF4-FFF2-40B4-BE49-F238E27FC236}">
                <a16:creationId xmlns:a16="http://schemas.microsoft.com/office/drawing/2014/main" id="{28B213DF-972A-5EF6-AC7B-970777E9DE04}"/>
              </a:ext>
            </a:extLst>
          </p:cNvPr>
          <p:cNvSpPr txBox="1">
            <a:spLocks/>
          </p:cNvSpPr>
          <p:nvPr/>
        </p:nvSpPr>
        <p:spPr>
          <a:xfrm>
            <a:off x="1626368" y="2637786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2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Processing</a:t>
            </a:r>
          </a:p>
        </p:txBody>
      </p:sp>
      <p:sp>
        <p:nvSpPr>
          <p:cNvPr id="11" name="Google Shape;1284;p40">
            <a:extLst>
              <a:ext uri="{FF2B5EF4-FFF2-40B4-BE49-F238E27FC236}">
                <a16:creationId xmlns:a16="http://schemas.microsoft.com/office/drawing/2014/main" id="{BAF9C0FD-0A3A-6CED-ADB7-1337A53893C1}"/>
              </a:ext>
            </a:extLst>
          </p:cNvPr>
          <p:cNvSpPr txBox="1">
            <a:spLocks/>
          </p:cNvSpPr>
          <p:nvPr/>
        </p:nvSpPr>
        <p:spPr>
          <a:xfrm>
            <a:off x="3962696" y="2679727"/>
            <a:ext cx="4552148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dirty="0"/>
              <a:t>Pre-processing of the image in different convolutional layers.</a:t>
            </a:r>
          </a:p>
        </p:txBody>
      </p:sp>
      <p:sp>
        <p:nvSpPr>
          <p:cNvPr id="12" name="Google Shape;1284;p40">
            <a:extLst>
              <a:ext uri="{FF2B5EF4-FFF2-40B4-BE49-F238E27FC236}">
                <a16:creationId xmlns:a16="http://schemas.microsoft.com/office/drawing/2014/main" id="{67D94E4A-ECA4-79E9-DC9B-89BA1BC8DA83}"/>
              </a:ext>
            </a:extLst>
          </p:cNvPr>
          <p:cNvSpPr txBox="1">
            <a:spLocks/>
          </p:cNvSpPr>
          <p:nvPr/>
        </p:nvSpPr>
        <p:spPr>
          <a:xfrm>
            <a:off x="3962696" y="3786595"/>
            <a:ext cx="4552148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dirty="0"/>
              <a:t>Classification of plant illnesses indicating the health or disease of the provided plant leaf image.</a:t>
            </a:r>
          </a:p>
        </p:txBody>
      </p:sp>
      <p:sp>
        <p:nvSpPr>
          <p:cNvPr id="14" name="Google Shape;1282;p40">
            <a:extLst>
              <a:ext uri="{FF2B5EF4-FFF2-40B4-BE49-F238E27FC236}">
                <a16:creationId xmlns:a16="http://schemas.microsoft.com/office/drawing/2014/main" id="{83F184EE-97D7-4A05-FB27-AEC7DB54A214}"/>
              </a:ext>
            </a:extLst>
          </p:cNvPr>
          <p:cNvSpPr txBox="1">
            <a:spLocks/>
          </p:cNvSpPr>
          <p:nvPr/>
        </p:nvSpPr>
        <p:spPr>
          <a:xfrm>
            <a:off x="1692291" y="3811333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20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Lato Black"/>
              <a:buNone/>
              <a:defRPr sz="18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Classification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60;p44">
            <a:extLst>
              <a:ext uri="{FF2B5EF4-FFF2-40B4-BE49-F238E27FC236}">
                <a16:creationId xmlns:a16="http://schemas.microsoft.com/office/drawing/2014/main" id="{D3628777-CD34-AF93-724A-6DB4634EBC10}"/>
              </a:ext>
            </a:extLst>
          </p:cNvPr>
          <p:cNvSpPr/>
          <p:nvPr/>
        </p:nvSpPr>
        <p:spPr>
          <a:xfrm>
            <a:off x="1255364" y="1134283"/>
            <a:ext cx="6462792" cy="3367975"/>
          </a:xfrm>
          <a:prstGeom prst="roundRect">
            <a:avLst>
              <a:gd name="adj" fmla="val 1666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83;p40">
            <a:extLst>
              <a:ext uri="{FF2B5EF4-FFF2-40B4-BE49-F238E27FC236}">
                <a16:creationId xmlns:a16="http://schemas.microsoft.com/office/drawing/2014/main" id="{75D40EBA-38B0-C57D-6F29-61DDB28C4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0618" y="23284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Solution</a:t>
            </a:r>
            <a:endParaRPr dirty="0"/>
          </a:p>
        </p:txBody>
      </p:sp>
      <p:sp>
        <p:nvSpPr>
          <p:cNvPr id="13" name="Google Shape;2262;p44">
            <a:extLst>
              <a:ext uri="{FF2B5EF4-FFF2-40B4-BE49-F238E27FC236}">
                <a16:creationId xmlns:a16="http://schemas.microsoft.com/office/drawing/2014/main" id="{BFBE2F2E-4D7D-053E-DB62-83E9D416A9BA}"/>
              </a:ext>
            </a:extLst>
          </p:cNvPr>
          <p:cNvSpPr txBox="1"/>
          <p:nvPr/>
        </p:nvSpPr>
        <p:spPr>
          <a:xfrm>
            <a:off x="1917896" y="1232969"/>
            <a:ext cx="3008733" cy="60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>
                    <a:lumMod val="25000"/>
                  </a:schemeClr>
                </a:solidFill>
                <a:latin typeface="Rubik" panose="020B0604020202020204" charset="-79"/>
                <a:ea typeface="Fira Sans Extra Condensed"/>
                <a:cs typeface="Rubik" panose="020B0604020202020204" charset="-79"/>
                <a:sym typeface="Fira Sans Extra Condensed"/>
              </a:rPr>
              <a:t>ADVANTAGES</a:t>
            </a:r>
            <a:endParaRPr sz="2400" dirty="0">
              <a:solidFill>
                <a:schemeClr val="bg1">
                  <a:lumMod val="25000"/>
                </a:schemeClr>
              </a:solidFill>
              <a:latin typeface="Rubik" panose="020B0604020202020204" charset="-79"/>
              <a:ea typeface="Fira Sans Extra Condensed"/>
              <a:cs typeface="Rubik" panose="020B0604020202020204" charset="-79"/>
              <a:sym typeface="Fira Sans Extra Condensed"/>
            </a:endParaRPr>
          </a:p>
        </p:txBody>
      </p:sp>
      <p:sp>
        <p:nvSpPr>
          <p:cNvPr id="15" name="Google Shape;1284;p40">
            <a:extLst>
              <a:ext uri="{FF2B5EF4-FFF2-40B4-BE49-F238E27FC236}">
                <a16:creationId xmlns:a16="http://schemas.microsoft.com/office/drawing/2014/main" id="{6985C76D-0EE4-63D6-1A66-DE416340834B}"/>
              </a:ext>
            </a:extLst>
          </p:cNvPr>
          <p:cNvSpPr txBox="1">
            <a:spLocks/>
          </p:cNvSpPr>
          <p:nvPr/>
        </p:nvSpPr>
        <p:spPr>
          <a:xfrm>
            <a:off x="1589447" y="1412704"/>
            <a:ext cx="6206199" cy="273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ubik"/>
              <a:buNone/>
              <a:defRPr sz="1600" b="0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 algn="l"/>
            <a:endParaRPr lang="en-US" dirty="0"/>
          </a:p>
          <a:p>
            <a:pPr marL="0" indent="0" algn="l"/>
            <a:endParaRPr lang="en-US" dirty="0"/>
          </a:p>
          <a:p>
            <a:pPr marL="342900" indent="-342900" algn="l">
              <a:buAutoNum type="arabicPeriod"/>
            </a:pPr>
            <a:r>
              <a:rPr lang="en-US" sz="2000" dirty="0"/>
              <a:t>Can have an excellent recognition</a:t>
            </a:r>
          </a:p>
          <a:p>
            <a:pPr marL="342900" indent="-342900" algn="l">
              <a:buAutoNum type="arabicPeriod"/>
            </a:pPr>
            <a:r>
              <a:rPr lang="en-US" sz="2000" dirty="0"/>
              <a:t>Uses CNN for faster and more accuracy</a:t>
            </a:r>
          </a:p>
          <a:p>
            <a:pPr marL="342900" indent="-342900" algn="l">
              <a:buAutoNum type="arabicPeriod"/>
            </a:pPr>
            <a:r>
              <a:rPr lang="en-US" sz="2000" dirty="0"/>
              <a:t>Can be trained further for more plants and crops</a:t>
            </a:r>
          </a:p>
          <a:p>
            <a:pPr marL="342900" indent="-342900" algn="l">
              <a:buAutoNum type="arabicPeriod"/>
            </a:pPr>
            <a:r>
              <a:rPr lang="en-US" sz="2000" dirty="0"/>
              <a:t>Remedy prediction can be layered on top</a:t>
            </a:r>
          </a:p>
        </p:txBody>
      </p:sp>
      <p:sp>
        <p:nvSpPr>
          <p:cNvPr id="16" name="Google Shape;2268;p44">
            <a:extLst>
              <a:ext uri="{FF2B5EF4-FFF2-40B4-BE49-F238E27FC236}">
                <a16:creationId xmlns:a16="http://schemas.microsoft.com/office/drawing/2014/main" id="{A70520CD-C3DB-40CD-0F69-F0651E9B5AEA}"/>
              </a:ext>
            </a:extLst>
          </p:cNvPr>
          <p:cNvSpPr/>
          <p:nvPr/>
        </p:nvSpPr>
        <p:spPr>
          <a:xfrm>
            <a:off x="6886851" y="1320542"/>
            <a:ext cx="339253" cy="3392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" name="Google Shape;2269;p44">
            <a:extLst>
              <a:ext uri="{FF2B5EF4-FFF2-40B4-BE49-F238E27FC236}">
                <a16:creationId xmlns:a16="http://schemas.microsoft.com/office/drawing/2014/main" id="{0BDB2303-538E-088C-43DE-4345CD3B96F1}"/>
              </a:ext>
            </a:extLst>
          </p:cNvPr>
          <p:cNvSpPr/>
          <p:nvPr/>
        </p:nvSpPr>
        <p:spPr>
          <a:xfrm>
            <a:off x="6989554" y="1445899"/>
            <a:ext cx="133849" cy="88541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701368"/>
      </p:ext>
    </p:extLst>
  </p:cSld>
  <p:clrMapOvr>
    <a:masterClrMapping/>
  </p:clrMapOvr>
</p:sld>
</file>

<file path=ppt/theme/theme1.xml><?xml version="1.0" encoding="utf-8"?>
<a:theme xmlns:a="http://schemas.openxmlformats.org/drawingml/2006/main" name="Atomy Project Proposal by Slidesgo">
  <a:themeElements>
    <a:clrScheme name="Simple Light">
      <a:dk1>
        <a:srgbClr val="624F3E"/>
      </a:dk1>
      <a:lt1>
        <a:srgbClr val="F0F0F0"/>
      </a:lt1>
      <a:dk2>
        <a:srgbClr val="424344"/>
      </a:dk2>
      <a:lt2>
        <a:srgbClr val="37BD79"/>
      </a:lt2>
      <a:accent1>
        <a:srgbClr val="98E4BD"/>
      </a:accent1>
      <a:accent2>
        <a:srgbClr val="624F3E"/>
      </a:accent2>
      <a:accent3>
        <a:srgbClr val="F0F0F0"/>
      </a:accent3>
      <a:accent4>
        <a:srgbClr val="424344"/>
      </a:accent4>
      <a:accent5>
        <a:srgbClr val="37BD79"/>
      </a:accent5>
      <a:accent6>
        <a:srgbClr val="98E4BD"/>
      </a:accent6>
      <a:hlink>
        <a:srgbClr val="624F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503</Words>
  <Application>Microsoft Office PowerPoint</Application>
  <PresentationFormat>On-screen Show (16:9)</PresentationFormat>
  <Paragraphs>130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Roboto</vt:lpstr>
      <vt:lpstr>Arial</vt:lpstr>
      <vt:lpstr>Fira Sans Extra Condensed</vt:lpstr>
      <vt:lpstr>Archivo Black</vt:lpstr>
      <vt:lpstr>Ubuntu</vt:lpstr>
      <vt:lpstr>Rubik</vt:lpstr>
      <vt:lpstr>Lato Black</vt:lpstr>
      <vt:lpstr>Atomy Project Proposal by Slidesgo</vt:lpstr>
      <vt:lpstr>Plant Disease Detection and  Classification using CNN</vt:lpstr>
      <vt:lpstr>Introduction</vt:lpstr>
      <vt:lpstr>Crop Diseases</vt:lpstr>
      <vt:lpstr>Some Common Crops</vt:lpstr>
      <vt:lpstr>Problem</vt:lpstr>
      <vt:lpstr>Existing Solutions</vt:lpstr>
      <vt:lpstr>Existing Solutions</vt:lpstr>
      <vt:lpstr>Proposed Solution</vt:lpstr>
      <vt:lpstr>Proposed Solution</vt:lpstr>
      <vt:lpstr>Architecture</vt:lpstr>
      <vt:lpstr>System Architecture</vt:lpstr>
      <vt:lpstr>UML Diagrams – Use Case Diagram</vt:lpstr>
      <vt:lpstr>Sequence Diagram</vt:lpstr>
      <vt:lpstr>Class Diagram</vt:lpstr>
      <vt:lpstr>MODULES</vt:lpstr>
      <vt:lpstr>System Requirements</vt:lpstr>
      <vt:lpstr>Procedure</vt:lpstr>
      <vt:lpstr>PowerPoint Presentation</vt:lpstr>
      <vt:lpstr>Pre Processing</vt:lpstr>
      <vt:lpstr>Image Resizing</vt:lpstr>
      <vt:lpstr>IMAGE TO ARRAY</vt:lpstr>
      <vt:lpstr>Image Gray Scaling and Augmentation</vt:lpstr>
      <vt:lpstr>Model (Estimated)</vt:lpstr>
      <vt:lpstr>Understanding Convolution</vt:lpstr>
      <vt:lpstr>Hyper Parameters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Disease Detection and  Classification using CNN</dc:title>
  <dc:creator>Arun Adithya</dc:creator>
  <cp:lastModifiedBy>Suru Satwika</cp:lastModifiedBy>
  <cp:revision>5</cp:revision>
  <dcterms:modified xsi:type="dcterms:W3CDTF">2022-12-20T01:10:08Z</dcterms:modified>
</cp:coreProperties>
</file>